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62" autoAdjust="0"/>
    <p:restoredTop sz="86383" autoAdjust="0"/>
  </p:normalViewPr>
  <p:slideViewPr>
    <p:cSldViewPr snapToGrid="0">
      <p:cViewPr varScale="1">
        <p:scale>
          <a:sx n="74" d="100"/>
          <a:sy n="74" d="100"/>
        </p:scale>
        <p:origin x="84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lenge, Megan Franks" userId="1a606611-189e-4598-a187-30bcbd7ac873" providerId="ADAL" clId="{D66AD50A-3273-A147-8FE4-5672C126BE26}"/>
    <pc:docChg chg="undo custSel modSld">
      <pc:chgData name="Plenge, Megan Franks" userId="1a606611-189e-4598-a187-30bcbd7ac873" providerId="ADAL" clId="{D66AD50A-3273-A147-8FE4-5672C126BE26}" dt="2022-08-26T14:50:40.695" v="88" actId="20577"/>
      <pc:docMkLst>
        <pc:docMk/>
      </pc:docMkLst>
      <pc:sldChg chg="addSp delSp modSp mod">
        <pc:chgData name="Plenge, Megan Franks" userId="1a606611-189e-4598-a187-30bcbd7ac873" providerId="ADAL" clId="{D66AD50A-3273-A147-8FE4-5672C126BE26}" dt="2022-08-26T14:50:40.695" v="88" actId="20577"/>
        <pc:sldMkLst>
          <pc:docMk/>
          <pc:sldMk cId="1741360932" sldId="260"/>
        </pc:sldMkLst>
        <pc:spChg chg="add mod">
          <ac:chgData name="Plenge, Megan Franks" userId="1a606611-189e-4598-a187-30bcbd7ac873" providerId="ADAL" clId="{D66AD50A-3273-A147-8FE4-5672C126BE26}" dt="2022-08-26T14:39:13.954" v="48" actId="1076"/>
          <ac:spMkLst>
            <pc:docMk/>
            <pc:sldMk cId="1741360932" sldId="260"/>
            <ac:spMk id="3" creationId="{0171FC97-33F8-E85D-1C9C-79A2761F451F}"/>
          </ac:spMkLst>
        </pc:spChg>
        <pc:spChg chg="mod">
          <ac:chgData name="Plenge, Megan Franks" userId="1a606611-189e-4598-a187-30bcbd7ac873" providerId="ADAL" clId="{D66AD50A-3273-A147-8FE4-5672C126BE26}" dt="2022-08-26T14:42:58.385" v="56" actId="20577"/>
          <ac:spMkLst>
            <pc:docMk/>
            <pc:sldMk cId="1741360932" sldId="260"/>
            <ac:spMk id="16" creationId="{A47775FC-C3EE-4E75-8047-136DBD9895E5}"/>
          </ac:spMkLst>
        </pc:spChg>
        <pc:spChg chg="mod">
          <ac:chgData name="Plenge, Megan Franks" userId="1a606611-189e-4598-a187-30bcbd7ac873" providerId="ADAL" clId="{D66AD50A-3273-A147-8FE4-5672C126BE26}" dt="2022-08-26T14:50:40.695" v="88" actId="20577"/>
          <ac:spMkLst>
            <pc:docMk/>
            <pc:sldMk cId="1741360932" sldId="260"/>
            <ac:spMk id="39" creationId="{FBB93B96-3336-4C48-A19A-09C517DFB5C6}"/>
          </ac:spMkLst>
        </pc:spChg>
        <pc:spChg chg="mod">
          <ac:chgData name="Plenge, Megan Franks" userId="1a606611-189e-4598-a187-30bcbd7ac873" providerId="ADAL" clId="{D66AD50A-3273-A147-8FE4-5672C126BE26}" dt="2022-08-26T14:39:08.849" v="46" actId="14100"/>
          <ac:spMkLst>
            <pc:docMk/>
            <pc:sldMk cId="1741360932" sldId="260"/>
            <ac:spMk id="44" creationId="{D6228D97-058E-4646-8ACD-6D536908D820}"/>
          </ac:spMkLst>
        </pc:spChg>
        <pc:spChg chg="mod">
          <ac:chgData name="Plenge, Megan Franks" userId="1a606611-189e-4598-a187-30bcbd7ac873" providerId="ADAL" clId="{D66AD50A-3273-A147-8FE4-5672C126BE26}" dt="2022-08-26T14:46:19.704" v="68" actId="20577"/>
          <ac:spMkLst>
            <pc:docMk/>
            <pc:sldMk cId="1741360932" sldId="260"/>
            <ac:spMk id="45" creationId="{D90C4359-C7A0-40C5-BDB4-A8959039CF4F}"/>
          </ac:spMkLst>
        </pc:spChg>
        <pc:spChg chg="mod">
          <ac:chgData name="Plenge, Megan Franks" userId="1a606611-189e-4598-a187-30bcbd7ac873" providerId="ADAL" clId="{D66AD50A-3273-A147-8FE4-5672C126BE26}" dt="2022-08-25T17:10:09.158" v="17" actId="1076"/>
          <ac:spMkLst>
            <pc:docMk/>
            <pc:sldMk cId="1741360932" sldId="260"/>
            <ac:spMk id="48" creationId="{C2275DAA-8637-44D3-B215-F5FDBB3B07C1}"/>
          </ac:spMkLst>
        </pc:spChg>
        <pc:spChg chg="mod">
          <ac:chgData name="Plenge, Megan Franks" userId="1a606611-189e-4598-a187-30bcbd7ac873" providerId="ADAL" clId="{D66AD50A-3273-A147-8FE4-5672C126BE26}" dt="2022-08-25T17:10:08.824" v="16" actId="1076"/>
          <ac:spMkLst>
            <pc:docMk/>
            <pc:sldMk cId="1741360932" sldId="260"/>
            <ac:spMk id="52" creationId="{1989B250-4487-4164-A076-0416CCD9469F}"/>
          </ac:spMkLst>
        </pc:spChg>
        <pc:spChg chg="mod">
          <ac:chgData name="Plenge, Megan Franks" userId="1a606611-189e-4598-a187-30bcbd7ac873" providerId="ADAL" clId="{D66AD50A-3273-A147-8FE4-5672C126BE26}" dt="2022-08-25T17:10:11.160" v="23" actId="1076"/>
          <ac:spMkLst>
            <pc:docMk/>
            <pc:sldMk cId="1741360932" sldId="260"/>
            <ac:spMk id="53" creationId="{4E646B04-771A-45E0-B67E-CF6592586318}"/>
          </ac:spMkLst>
        </pc:spChg>
        <pc:spChg chg="mod">
          <ac:chgData name="Plenge, Megan Franks" userId="1a606611-189e-4598-a187-30bcbd7ac873" providerId="ADAL" clId="{D66AD50A-3273-A147-8FE4-5672C126BE26}" dt="2022-08-26T14:46:16.063" v="64" actId="20577"/>
          <ac:spMkLst>
            <pc:docMk/>
            <pc:sldMk cId="1741360932" sldId="260"/>
            <ac:spMk id="54" creationId="{C874308E-8404-4430-A6D1-88715F7B512D}"/>
          </ac:spMkLst>
        </pc:spChg>
        <pc:spChg chg="mod">
          <ac:chgData name="Plenge, Megan Franks" userId="1a606611-189e-4598-a187-30bcbd7ac873" providerId="ADAL" clId="{D66AD50A-3273-A147-8FE4-5672C126BE26}" dt="2022-08-25T17:10:11.536" v="24" actId="1076"/>
          <ac:spMkLst>
            <pc:docMk/>
            <pc:sldMk cId="1741360932" sldId="260"/>
            <ac:spMk id="56" creationId="{A28D27CF-3855-42E2-969B-D4D4232B74AF}"/>
          </ac:spMkLst>
        </pc:spChg>
        <pc:spChg chg="mod">
          <ac:chgData name="Plenge, Megan Franks" userId="1a606611-189e-4598-a187-30bcbd7ac873" providerId="ADAL" clId="{D66AD50A-3273-A147-8FE4-5672C126BE26}" dt="2022-08-25T17:10:09.753" v="19" actId="1076"/>
          <ac:spMkLst>
            <pc:docMk/>
            <pc:sldMk cId="1741360932" sldId="260"/>
            <ac:spMk id="57" creationId="{C8109B65-EA22-4D89-A488-19527F323640}"/>
          </ac:spMkLst>
        </pc:spChg>
        <pc:spChg chg="mod">
          <ac:chgData name="Plenge, Megan Franks" userId="1a606611-189e-4598-a187-30bcbd7ac873" providerId="ADAL" clId="{D66AD50A-3273-A147-8FE4-5672C126BE26}" dt="2022-08-26T14:47:44.962" v="72" actId="20577"/>
          <ac:spMkLst>
            <pc:docMk/>
            <pc:sldMk cId="1741360932" sldId="260"/>
            <ac:spMk id="61" creationId="{DFD17A52-8731-400D-AB58-C53205BCC13F}"/>
          </ac:spMkLst>
        </pc:spChg>
        <pc:spChg chg="mod">
          <ac:chgData name="Plenge, Megan Franks" userId="1a606611-189e-4598-a187-30bcbd7ac873" providerId="ADAL" clId="{D66AD50A-3273-A147-8FE4-5672C126BE26}" dt="2022-08-26T14:39:31.034" v="52" actId="1076"/>
          <ac:spMkLst>
            <pc:docMk/>
            <pc:sldMk cId="1741360932" sldId="260"/>
            <ac:spMk id="68" creationId="{B4EFE3BA-AF56-4F3E-A045-4DB121B6E67E}"/>
          </ac:spMkLst>
        </pc:spChg>
        <pc:spChg chg="del">
          <ac:chgData name="Plenge, Megan Franks" userId="1a606611-189e-4598-a187-30bcbd7ac873" providerId="ADAL" clId="{D66AD50A-3273-A147-8FE4-5672C126BE26}" dt="2022-08-26T14:39:24.741" v="49" actId="478"/>
          <ac:spMkLst>
            <pc:docMk/>
            <pc:sldMk cId="1741360932" sldId="260"/>
            <ac:spMk id="72" creationId="{C1959B68-D8DB-4253-AF73-D91435F0C6C9}"/>
          </ac:spMkLst>
        </pc:spChg>
        <pc:spChg chg="mod">
          <ac:chgData name="Plenge, Megan Franks" userId="1a606611-189e-4598-a187-30bcbd7ac873" providerId="ADAL" clId="{D66AD50A-3273-A147-8FE4-5672C126BE26}" dt="2022-08-26T14:44:30.604" v="60" actId="20577"/>
          <ac:spMkLst>
            <pc:docMk/>
            <pc:sldMk cId="1741360932" sldId="260"/>
            <ac:spMk id="76" creationId="{10DC44A1-ACF0-43D2-B37E-3AA7DB77816E}"/>
          </ac:spMkLst>
        </pc:spChg>
        <pc:spChg chg="mod">
          <ac:chgData name="Plenge, Megan Franks" userId="1a606611-189e-4598-a187-30bcbd7ac873" providerId="ADAL" clId="{D66AD50A-3273-A147-8FE4-5672C126BE26}" dt="2022-08-26T14:39:12.158" v="47" actId="1076"/>
          <ac:spMkLst>
            <pc:docMk/>
            <pc:sldMk cId="1741360932" sldId="260"/>
            <ac:spMk id="80" creationId="{008C3820-07B8-4F4E-991E-60B7F0C17B51}"/>
          </ac:spMkLst>
        </pc:spChg>
        <pc:spChg chg="mod">
          <ac:chgData name="Plenge, Megan Franks" userId="1a606611-189e-4598-a187-30bcbd7ac873" providerId="ADAL" clId="{D66AD50A-3273-A147-8FE4-5672C126BE26}" dt="2022-08-26T14:38:44.900" v="36" actId="14100"/>
          <ac:spMkLst>
            <pc:docMk/>
            <pc:sldMk cId="1741360932" sldId="260"/>
            <ac:spMk id="82" creationId="{A2B3C662-479E-49DF-A6F6-AF10FC133D3C}"/>
          </ac:spMkLst>
        </pc:spChg>
        <pc:spChg chg="del">
          <ac:chgData name="Plenge, Megan Franks" userId="1a606611-189e-4598-a187-30bcbd7ac873" providerId="ADAL" clId="{D66AD50A-3273-A147-8FE4-5672C126BE26}" dt="2022-08-26T14:39:25.793" v="50" actId="478"/>
          <ac:spMkLst>
            <pc:docMk/>
            <pc:sldMk cId="1741360932" sldId="260"/>
            <ac:spMk id="84" creationId="{FEC0F8C0-7A5A-4520-B99A-ABDB1693BE5C}"/>
          </ac:spMkLst>
        </pc:spChg>
        <pc:spChg chg="mod">
          <ac:chgData name="Plenge, Megan Franks" userId="1a606611-189e-4598-a187-30bcbd7ac873" providerId="ADAL" clId="{D66AD50A-3273-A147-8FE4-5672C126BE26}" dt="2022-08-25T17:10:21.972" v="26" actId="1076"/>
          <ac:spMkLst>
            <pc:docMk/>
            <pc:sldMk cId="1741360932" sldId="260"/>
            <ac:spMk id="91" creationId="{D4711E10-5113-456B-99B7-E0025029F346}"/>
          </ac:spMkLst>
        </pc:spChg>
        <pc:spChg chg="mod">
          <ac:chgData name="Plenge, Megan Franks" userId="1a606611-189e-4598-a187-30bcbd7ac873" providerId="ADAL" clId="{D66AD50A-3273-A147-8FE4-5672C126BE26}" dt="2022-08-26T14:49:55.033" v="80" actId="20577"/>
          <ac:spMkLst>
            <pc:docMk/>
            <pc:sldMk cId="1741360932" sldId="260"/>
            <ac:spMk id="93" creationId="{D935B0E5-1C98-4994-9BE6-6C99F5BDB6A4}"/>
          </ac:spMkLst>
        </pc:spChg>
        <pc:spChg chg="mod">
          <ac:chgData name="Plenge, Megan Franks" userId="1a606611-189e-4598-a187-30bcbd7ac873" providerId="ADAL" clId="{D66AD50A-3273-A147-8FE4-5672C126BE26}" dt="2022-08-26T14:49:00.268" v="76" actId="20577"/>
          <ac:spMkLst>
            <pc:docMk/>
            <pc:sldMk cId="1741360932" sldId="260"/>
            <ac:spMk id="99" creationId="{7D0E2169-6FD5-4218-9E76-006495F963EC}"/>
          </ac:spMkLst>
        </pc:spChg>
        <pc:spChg chg="mod">
          <ac:chgData name="Plenge, Megan Franks" userId="1a606611-189e-4598-a187-30bcbd7ac873" providerId="ADAL" clId="{D66AD50A-3273-A147-8FE4-5672C126BE26}" dt="2022-08-25T17:10:11.895" v="25" actId="1076"/>
          <ac:spMkLst>
            <pc:docMk/>
            <pc:sldMk cId="1741360932" sldId="260"/>
            <ac:spMk id="100" creationId="{64E4F4C5-755B-4A71-A9E4-1B39E4149AF1}"/>
          </ac:spMkLst>
        </pc:spChg>
      </pc:sldChg>
    </pc:docChg>
  </pc:docChgLst>
  <pc:docChgLst>
    <pc:chgData name="Plenge, Megan Franks" userId="1a606611-189e-4598-a187-30bcbd7ac873" providerId="ADAL" clId="{4862D9ED-4A9A-4647-90BE-BF6333C888F5}"/>
    <pc:docChg chg="modSld">
      <pc:chgData name="Plenge, Megan Franks" userId="1a606611-189e-4598-a187-30bcbd7ac873" providerId="ADAL" clId="{4862D9ED-4A9A-4647-90BE-BF6333C888F5}" dt="2024-01-02T19:24:16.407" v="0" actId="20577"/>
      <pc:docMkLst>
        <pc:docMk/>
      </pc:docMkLst>
      <pc:sldChg chg="modNotesTx">
        <pc:chgData name="Plenge, Megan Franks" userId="1a606611-189e-4598-a187-30bcbd7ac873" providerId="ADAL" clId="{4862D9ED-4A9A-4647-90BE-BF6333C888F5}" dt="2024-01-02T19:24:16.407" v="0" actId="20577"/>
        <pc:sldMkLst>
          <pc:docMk/>
          <pc:sldMk cId="1741360932" sldId="260"/>
        </pc:sldMkLst>
      </pc:sldChg>
    </pc:docChg>
  </pc:docChgLst>
  <pc:docChgLst>
    <pc:chgData name="Plenge, Megan Franks" userId="1a606611-189e-4598-a187-30bcbd7ac873" providerId="ADAL" clId="{0959CC79-4A1B-914D-AAE9-12ECF346D6F7}"/>
    <pc:docChg chg="undo custSel modSld">
      <pc:chgData name="Plenge, Megan Franks" userId="1a606611-189e-4598-a187-30bcbd7ac873" providerId="ADAL" clId="{0959CC79-4A1B-914D-AAE9-12ECF346D6F7}" dt="2022-08-25T01:15:41.249" v="291" actId="20577"/>
      <pc:docMkLst>
        <pc:docMk/>
      </pc:docMkLst>
      <pc:sldChg chg="addSp delSp modSp mod">
        <pc:chgData name="Plenge, Megan Franks" userId="1a606611-189e-4598-a187-30bcbd7ac873" providerId="ADAL" clId="{0959CC79-4A1B-914D-AAE9-12ECF346D6F7}" dt="2022-08-25T01:15:41.249" v="291" actId="20577"/>
        <pc:sldMkLst>
          <pc:docMk/>
          <pc:sldMk cId="1741360932" sldId="260"/>
        </pc:sldMkLst>
        <pc:spChg chg="mod">
          <ac:chgData name="Plenge, Megan Franks" userId="1a606611-189e-4598-a187-30bcbd7ac873" providerId="ADAL" clId="{0959CC79-4A1B-914D-AAE9-12ECF346D6F7}" dt="2022-08-25T01:06:44.584" v="252" actId="20577"/>
          <ac:spMkLst>
            <pc:docMk/>
            <pc:sldMk cId="1741360932" sldId="260"/>
            <ac:spMk id="9" creationId="{8CFFFE86-60AE-4F1A-8E4E-DE593641AA60}"/>
          </ac:spMkLst>
        </pc:spChg>
        <pc:spChg chg="mod">
          <ac:chgData name="Plenge, Megan Franks" userId="1a606611-189e-4598-a187-30bcbd7ac873" providerId="ADAL" clId="{0959CC79-4A1B-914D-AAE9-12ECF346D6F7}" dt="2022-08-25T00:58:45.151" v="165" actId="1076"/>
          <ac:spMkLst>
            <pc:docMk/>
            <pc:sldMk cId="1741360932" sldId="260"/>
            <ac:spMk id="13" creationId="{2C10950C-EAC4-4F15-8B76-D0E96618C7BE}"/>
          </ac:spMkLst>
        </pc:spChg>
        <pc:spChg chg="mod">
          <ac:chgData name="Plenge, Megan Franks" userId="1a606611-189e-4598-a187-30bcbd7ac873" providerId="ADAL" clId="{0959CC79-4A1B-914D-AAE9-12ECF346D6F7}" dt="2022-08-25T00:58:01.603" v="151" actId="1076"/>
          <ac:spMkLst>
            <pc:docMk/>
            <pc:sldMk cId="1741360932" sldId="260"/>
            <ac:spMk id="14" creationId="{96DBACD4-4584-4B12-9CAD-4723288C5239}"/>
          </ac:spMkLst>
        </pc:spChg>
        <pc:spChg chg="mod">
          <ac:chgData name="Plenge, Megan Franks" userId="1a606611-189e-4598-a187-30bcbd7ac873" providerId="ADAL" clId="{0959CC79-4A1B-914D-AAE9-12ECF346D6F7}" dt="2022-08-25T00:59:00.783" v="167" actId="1076"/>
          <ac:spMkLst>
            <pc:docMk/>
            <pc:sldMk cId="1741360932" sldId="260"/>
            <ac:spMk id="15" creationId="{963D294C-D324-4084-86AA-D5E372BBE079}"/>
          </ac:spMkLst>
        </pc:spChg>
        <pc:spChg chg="mod">
          <ac:chgData name="Plenge, Megan Franks" userId="1a606611-189e-4598-a187-30bcbd7ac873" providerId="ADAL" clId="{0959CC79-4A1B-914D-AAE9-12ECF346D6F7}" dt="2022-08-25T01:07:30.892" v="256" actId="20577"/>
          <ac:spMkLst>
            <pc:docMk/>
            <pc:sldMk cId="1741360932" sldId="260"/>
            <ac:spMk id="19" creationId="{435A00B1-A56A-47A6-B76F-A24A595F9211}"/>
          </ac:spMkLst>
        </pc:spChg>
        <pc:spChg chg="mod">
          <ac:chgData name="Plenge, Megan Franks" userId="1a606611-189e-4598-a187-30bcbd7ac873" providerId="ADAL" clId="{0959CC79-4A1B-914D-AAE9-12ECF346D6F7}" dt="2022-08-25T00:58:42.482" v="164" actId="1076"/>
          <ac:spMkLst>
            <pc:docMk/>
            <pc:sldMk cId="1741360932" sldId="260"/>
            <ac:spMk id="20" creationId="{7F204CC2-5278-4009-A633-D66ED132C95A}"/>
          </ac:spMkLst>
        </pc:spChg>
        <pc:spChg chg="mod">
          <ac:chgData name="Plenge, Megan Franks" userId="1a606611-189e-4598-a187-30bcbd7ac873" providerId="ADAL" clId="{0959CC79-4A1B-914D-AAE9-12ECF346D6F7}" dt="2022-08-25T00:58:39.891" v="163" actId="1076"/>
          <ac:spMkLst>
            <pc:docMk/>
            <pc:sldMk cId="1741360932" sldId="260"/>
            <ac:spMk id="21" creationId="{F8DA45F6-F509-4523-AFFD-94D042146066}"/>
          </ac:spMkLst>
        </pc:spChg>
        <pc:spChg chg="mod">
          <ac:chgData name="Plenge, Megan Franks" userId="1a606611-189e-4598-a187-30bcbd7ac873" providerId="ADAL" clId="{0959CC79-4A1B-914D-AAE9-12ECF346D6F7}" dt="2022-08-25T00:59:00.783" v="167" actId="1076"/>
          <ac:spMkLst>
            <pc:docMk/>
            <pc:sldMk cId="1741360932" sldId="260"/>
            <ac:spMk id="22" creationId="{7B2A8DF2-0908-4ACD-BD5D-6C5CF3535A04}"/>
          </ac:spMkLst>
        </pc:spChg>
        <pc:spChg chg="mod">
          <ac:chgData name="Plenge, Megan Franks" userId="1a606611-189e-4598-a187-30bcbd7ac873" providerId="ADAL" clId="{0959CC79-4A1B-914D-AAE9-12ECF346D6F7}" dt="2022-08-25T00:59:00.783" v="167" actId="1076"/>
          <ac:spMkLst>
            <pc:docMk/>
            <pc:sldMk cId="1741360932" sldId="260"/>
            <ac:spMk id="23" creationId="{AB04CAB5-99F7-4D93-83DD-339687EBF663}"/>
          </ac:spMkLst>
        </pc:spChg>
        <pc:spChg chg="mod">
          <ac:chgData name="Plenge, Megan Franks" userId="1a606611-189e-4598-a187-30bcbd7ac873" providerId="ADAL" clId="{0959CC79-4A1B-914D-AAE9-12ECF346D6F7}" dt="2022-08-25T00:57:19.478" v="133" actId="1076"/>
          <ac:spMkLst>
            <pc:docMk/>
            <pc:sldMk cId="1741360932" sldId="260"/>
            <ac:spMk id="24" creationId="{285E80CF-1042-4066-A4D0-C7CB1121F014}"/>
          </ac:spMkLst>
        </pc:spChg>
        <pc:spChg chg="mod">
          <ac:chgData name="Plenge, Megan Franks" userId="1a606611-189e-4598-a187-30bcbd7ac873" providerId="ADAL" clId="{0959CC79-4A1B-914D-AAE9-12ECF346D6F7}" dt="2022-08-25T00:57:59.411" v="150" actId="1076"/>
          <ac:spMkLst>
            <pc:docMk/>
            <pc:sldMk cId="1741360932" sldId="260"/>
            <ac:spMk id="25" creationId="{EB3604B3-0E6A-4D2B-B64A-B2187249A2FD}"/>
          </ac:spMkLst>
        </pc:spChg>
        <pc:spChg chg="mod">
          <ac:chgData name="Plenge, Megan Franks" userId="1a606611-189e-4598-a187-30bcbd7ac873" providerId="ADAL" clId="{0959CC79-4A1B-914D-AAE9-12ECF346D6F7}" dt="2022-08-25T00:58:31.394" v="161" actId="1076"/>
          <ac:spMkLst>
            <pc:docMk/>
            <pc:sldMk cId="1741360932" sldId="260"/>
            <ac:spMk id="26" creationId="{11C0B9A9-E495-4611-BCB7-27DCE3F0A501}"/>
          </ac:spMkLst>
        </pc:spChg>
        <pc:spChg chg="mod">
          <ac:chgData name="Plenge, Megan Franks" userId="1a606611-189e-4598-a187-30bcbd7ac873" providerId="ADAL" clId="{0959CC79-4A1B-914D-AAE9-12ECF346D6F7}" dt="2022-08-25T00:57:32.314" v="137" actId="1076"/>
          <ac:spMkLst>
            <pc:docMk/>
            <pc:sldMk cId="1741360932" sldId="260"/>
            <ac:spMk id="27" creationId="{465DA57F-2DC4-4795-BBB5-D7E5BEFC6E86}"/>
          </ac:spMkLst>
        </pc:spChg>
        <pc:spChg chg="mod">
          <ac:chgData name="Plenge, Megan Franks" userId="1a606611-189e-4598-a187-30bcbd7ac873" providerId="ADAL" clId="{0959CC79-4A1B-914D-AAE9-12ECF346D6F7}" dt="2022-08-25T00:57:22.776" v="134" actId="1076"/>
          <ac:spMkLst>
            <pc:docMk/>
            <pc:sldMk cId="1741360932" sldId="260"/>
            <ac:spMk id="28" creationId="{98E7AD70-48CD-407B-8F73-69C6C5E31FE7}"/>
          </ac:spMkLst>
        </pc:spChg>
        <pc:spChg chg="mod">
          <ac:chgData name="Plenge, Megan Franks" userId="1a606611-189e-4598-a187-30bcbd7ac873" providerId="ADAL" clId="{0959CC79-4A1B-914D-AAE9-12ECF346D6F7}" dt="2022-08-25T00:58:04.452" v="152" actId="1076"/>
          <ac:spMkLst>
            <pc:docMk/>
            <pc:sldMk cId="1741360932" sldId="260"/>
            <ac:spMk id="29" creationId="{E6728A51-4041-4824-BA7C-A4DDD3C2C894}"/>
          </ac:spMkLst>
        </pc:spChg>
        <pc:spChg chg="mod">
          <ac:chgData name="Plenge, Megan Franks" userId="1a606611-189e-4598-a187-30bcbd7ac873" providerId="ADAL" clId="{0959CC79-4A1B-914D-AAE9-12ECF346D6F7}" dt="2022-08-25T00:59:26.338" v="202" actId="20577"/>
          <ac:spMkLst>
            <pc:docMk/>
            <pc:sldMk cId="1741360932" sldId="260"/>
            <ac:spMk id="30" creationId="{BCDAB426-E21C-4716-8414-62E3EE06B24C}"/>
          </ac:spMkLst>
        </pc:spChg>
        <pc:spChg chg="mod">
          <ac:chgData name="Plenge, Megan Franks" userId="1a606611-189e-4598-a187-30bcbd7ac873" providerId="ADAL" clId="{0959CC79-4A1B-914D-AAE9-12ECF346D6F7}" dt="2022-08-25T00:57:28.946" v="136" actId="1076"/>
          <ac:spMkLst>
            <pc:docMk/>
            <pc:sldMk cId="1741360932" sldId="260"/>
            <ac:spMk id="31" creationId="{DC704C3E-E0A3-4ADC-B8F7-14A45ACBC051}"/>
          </ac:spMkLst>
        </pc:spChg>
        <pc:spChg chg="mod">
          <ac:chgData name="Plenge, Megan Franks" userId="1a606611-189e-4598-a187-30bcbd7ac873" providerId="ADAL" clId="{0959CC79-4A1B-914D-AAE9-12ECF346D6F7}" dt="2022-08-25T00:57:25.525" v="135" actId="1076"/>
          <ac:spMkLst>
            <pc:docMk/>
            <pc:sldMk cId="1741360932" sldId="260"/>
            <ac:spMk id="32" creationId="{427FB0E0-CBC9-4761-9D6C-374406BAF819}"/>
          </ac:spMkLst>
        </pc:spChg>
        <pc:spChg chg="mod">
          <ac:chgData name="Plenge, Megan Franks" userId="1a606611-189e-4598-a187-30bcbd7ac873" providerId="ADAL" clId="{0959CC79-4A1B-914D-AAE9-12ECF346D6F7}" dt="2022-08-25T01:08:24.687" v="268" actId="20577"/>
          <ac:spMkLst>
            <pc:docMk/>
            <pc:sldMk cId="1741360932" sldId="260"/>
            <ac:spMk id="33" creationId="{A53E559A-6921-41EC-A389-F403637E0ACF}"/>
          </ac:spMkLst>
        </pc:spChg>
        <pc:spChg chg="mod">
          <ac:chgData name="Plenge, Megan Franks" userId="1a606611-189e-4598-a187-30bcbd7ac873" providerId="ADAL" clId="{0959CC79-4A1B-914D-AAE9-12ECF346D6F7}" dt="2022-08-25T00:59:21.932" v="198" actId="20577"/>
          <ac:spMkLst>
            <pc:docMk/>
            <pc:sldMk cId="1741360932" sldId="260"/>
            <ac:spMk id="34" creationId="{26E74F32-5135-443B-904F-0C242BAB268E}"/>
          </ac:spMkLst>
        </pc:spChg>
        <pc:spChg chg="mod">
          <ac:chgData name="Plenge, Megan Franks" userId="1a606611-189e-4598-a187-30bcbd7ac873" providerId="ADAL" clId="{0959CC79-4A1B-914D-AAE9-12ECF346D6F7}" dt="2022-08-25T00:57:57.152" v="149" actId="1076"/>
          <ac:spMkLst>
            <pc:docMk/>
            <pc:sldMk cId="1741360932" sldId="260"/>
            <ac:spMk id="35" creationId="{D64F21E6-6DFE-4837-8E5F-E3A62D20AC42}"/>
          </ac:spMkLst>
        </pc:spChg>
        <pc:spChg chg="mod">
          <ac:chgData name="Plenge, Megan Franks" userId="1a606611-189e-4598-a187-30bcbd7ac873" providerId="ADAL" clId="{0959CC79-4A1B-914D-AAE9-12ECF346D6F7}" dt="2022-08-25T01:08:28.190" v="272" actId="20577"/>
          <ac:spMkLst>
            <pc:docMk/>
            <pc:sldMk cId="1741360932" sldId="260"/>
            <ac:spMk id="36" creationId="{9D79B2C0-4CCC-4F9F-8684-CBADF3FF34B1}"/>
          </ac:spMkLst>
        </pc:spChg>
        <pc:spChg chg="mod">
          <ac:chgData name="Plenge, Megan Franks" userId="1a606611-189e-4598-a187-30bcbd7ac873" providerId="ADAL" clId="{0959CC79-4A1B-914D-AAE9-12ECF346D6F7}" dt="2022-08-25T00:59:18.988" v="194" actId="20577"/>
          <ac:spMkLst>
            <pc:docMk/>
            <pc:sldMk cId="1741360932" sldId="260"/>
            <ac:spMk id="37" creationId="{B48BB162-6249-412C-AFA7-322E1750AFBF}"/>
          </ac:spMkLst>
        </pc:spChg>
        <pc:spChg chg="mod">
          <ac:chgData name="Plenge, Megan Franks" userId="1a606611-189e-4598-a187-30bcbd7ac873" providerId="ADAL" clId="{0959CC79-4A1B-914D-AAE9-12ECF346D6F7}" dt="2022-08-25T00:58:19.715" v="160" actId="1076"/>
          <ac:spMkLst>
            <pc:docMk/>
            <pc:sldMk cId="1741360932" sldId="260"/>
            <ac:spMk id="38" creationId="{724338E3-2BC0-4963-B5B6-9EDF7104AE22}"/>
          </ac:spMkLst>
        </pc:spChg>
        <pc:spChg chg="mod">
          <ac:chgData name="Plenge, Megan Franks" userId="1a606611-189e-4598-a187-30bcbd7ac873" providerId="ADAL" clId="{0959CC79-4A1B-914D-AAE9-12ECF346D6F7}" dt="2022-08-25T01:09:05.878" v="275" actId="20577"/>
          <ac:spMkLst>
            <pc:docMk/>
            <pc:sldMk cId="1741360932" sldId="260"/>
            <ac:spMk id="39" creationId="{FBB93B96-3336-4C48-A19A-09C517DFB5C6}"/>
          </ac:spMkLst>
        </pc:spChg>
        <pc:spChg chg="mod">
          <ac:chgData name="Plenge, Megan Franks" userId="1a606611-189e-4598-a187-30bcbd7ac873" providerId="ADAL" clId="{0959CC79-4A1B-914D-AAE9-12ECF346D6F7}" dt="2022-08-25T00:56:47.416" v="120" actId="1076"/>
          <ac:spMkLst>
            <pc:docMk/>
            <pc:sldMk cId="1741360932" sldId="260"/>
            <ac:spMk id="40" creationId="{DAFAC3AD-5B24-4BC8-B697-F30B75D704EC}"/>
          </ac:spMkLst>
        </pc:spChg>
        <pc:spChg chg="mod">
          <ac:chgData name="Plenge, Megan Franks" userId="1a606611-189e-4598-a187-30bcbd7ac873" providerId="ADAL" clId="{0959CC79-4A1B-914D-AAE9-12ECF346D6F7}" dt="2022-08-25T00:56:58.823" v="124" actId="1076"/>
          <ac:spMkLst>
            <pc:docMk/>
            <pc:sldMk cId="1741360932" sldId="260"/>
            <ac:spMk id="41" creationId="{BB3B97E3-56B8-432E-BA66-1F6C8097FC1F}"/>
          </ac:spMkLst>
        </pc:spChg>
        <pc:spChg chg="mod">
          <ac:chgData name="Plenge, Megan Franks" userId="1a606611-189e-4598-a187-30bcbd7ac873" providerId="ADAL" clId="{0959CC79-4A1B-914D-AAE9-12ECF346D6F7}" dt="2022-08-25T00:57:48.855" v="146" actId="1076"/>
          <ac:spMkLst>
            <pc:docMk/>
            <pc:sldMk cId="1741360932" sldId="260"/>
            <ac:spMk id="42" creationId="{C9CDE40F-0DA8-4899-BC47-5CB4D26EB4FB}"/>
          </ac:spMkLst>
        </pc:spChg>
        <pc:spChg chg="mod">
          <ac:chgData name="Plenge, Megan Franks" userId="1a606611-189e-4598-a187-30bcbd7ac873" providerId="ADAL" clId="{0959CC79-4A1B-914D-AAE9-12ECF346D6F7}" dt="2022-08-25T01:15:36.955" v="287" actId="20577"/>
          <ac:spMkLst>
            <pc:docMk/>
            <pc:sldMk cId="1741360932" sldId="260"/>
            <ac:spMk id="43" creationId="{936AC262-BC6F-4B25-B46D-66A3C0037710}"/>
          </ac:spMkLst>
        </pc:spChg>
        <pc:spChg chg="mod">
          <ac:chgData name="Plenge, Megan Franks" userId="1a606611-189e-4598-a187-30bcbd7ac873" providerId="ADAL" clId="{0959CC79-4A1B-914D-AAE9-12ECF346D6F7}" dt="2022-08-25T00:54:38.828" v="79" actId="1076"/>
          <ac:spMkLst>
            <pc:docMk/>
            <pc:sldMk cId="1741360932" sldId="260"/>
            <ac:spMk id="44" creationId="{D6228D97-058E-4646-8ACD-6D536908D820}"/>
          </ac:spMkLst>
        </pc:spChg>
        <pc:spChg chg="mod">
          <ac:chgData name="Plenge, Megan Franks" userId="1a606611-189e-4598-a187-30bcbd7ac873" providerId="ADAL" clId="{0959CC79-4A1B-914D-AAE9-12ECF346D6F7}" dt="2022-08-25T00:55:53.793" v="99" actId="1076"/>
          <ac:spMkLst>
            <pc:docMk/>
            <pc:sldMk cId="1741360932" sldId="260"/>
            <ac:spMk id="45" creationId="{D90C4359-C7A0-40C5-BDB4-A8959039CF4F}"/>
          </ac:spMkLst>
        </pc:spChg>
        <pc:spChg chg="mod">
          <ac:chgData name="Plenge, Megan Franks" userId="1a606611-189e-4598-a187-30bcbd7ac873" providerId="ADAL" clId="{0959CC79-4A1B-914D-AAE9-12ECF346D6F7}" dt="2022-08-25T00:56:04.043" v="104" actId="1076"/>
          <ac:spMkLst>
            <pc:docMk/>
            <pc:sldMk cId="1741360932" sldId="260"/>
            <ac:spMk id="46" creationId="{70BE9009-8789-4C0A-AAFA-0F5DE863C82D}"/>
          </ac:spMkLst>
        </pc:spChg>
        <pc:spChg chg="mod">
          <ac:chgData name="Plenge, Megan Franks" userId="1a606611-189e-4598-a187-30bcbd7ac873" providerId="ADAL" clId="{0959CC79-4A1B-914D-AAE9-12ECF346D6F7}" dt="2022-08-25T00:56:55.625" v="123" actId="1076"/>
          <ac:spMkLst>
            <pc:docMk/>
            <pc:sldMk cId="1741360932" sldId="260"/>
            <ac:spMk id="47" creationId="{F1CA6C25-0258-4165-97E1-DC0BE0B71854}"/>
          </ac:spMkLst>
        </pc:spChg>
        <pc:spChg chg="mod">
          <ac:chgData name="Plenge, Megan Franks" userId="1a606611-189e-4598-a187-30bcbd7ac873" providerId="ADAL" clId="{0959CC79-4A1B-914D-AAE9-12ECF346D6F7}" dt="2022-08-25T00:55:36.778" v="95" actId="1076"/>
          <ac:spMkLst>
            <pc:docMk/>
            <pc:sldMk cId="1741360932" sldId="260"/>
            <ac:spMk id="48" creationId="{C2275DAA-8637-44D3-B215-F5FDBB3B07C1}"/>
          </ac:spMkLst>
        </pc:spChg>
        <pc:spChg chg="mod">
          <ac:chgData name="Plenge, Megan Franks" userId="1a606611-189e-4598-a187-30bcbd7ac873" providerId="ADAL" clId="{0959CC79-4A1B-914D-AAE9-12ECF346D6F7}" dt="2022-08-25T00:56:24.905" v="111" actId="1076"/>
          <ac:spMkLst>
            <pc:docMk/>
            <pc:sldMk cId="1741360932" sldId="260"/>
            <ac:spMk id="50" creationId="{7E7EF6F6-FEFB-466D-9F86-D9947B0DCBDE}"/>
          </ac:spMkLst>
        </pc:spChg>
        <pc:spChg chg="mod">
          <ac:chgData name="Plenge, Megan Franks" userId="1a606611-189e-4598-a187-30bcbd7ac873" providerId="ADAL" clId="{0959CC79-4A1B-914D-AAE9-12ECF346D6F7}" dt="2022-08-25T00:56:53.046" v="122" actId="1076"/>
          <ac:spMkLst>
            <pc:docMk/>
            <pc:sldMk cId="1741360932" sldId="260"/>
            <ac:spMk id="51" creationId="{B95C6201-01DA-472B-81BB-F41D83E929AB}"/>
          </ac:spMkLst>
        </pc:spChg>
        <pc:spChg chg="mod">
          <ac:chgData name="Plenge, Megan Franks" userId="1a606611-189e-4598-a187-30bcbd7ac873" providerId="ADAL" clId="{0959CC79-4A1B-914D-AAE9-12ECF346D6F7}" dt="2022-08-25T00:56:20.847" v="110" actId="1076"/>
          <ac:spMkLst>
            <pc:docMk/>
            <pc:sldMk cId="1741360932" sldId="260"/>
            <ac:spMk id="52" creationId="{1989B250-4487-4164-A076-0416CCD9469F}"/>
          </ac:spMkLst>
        </pc:spChg>
        <pc:spChg chg="mod">
          <ac:chgData name="Plenge, Megan Franks" userId="1a606611-189e-4598-a187-30bcbd7ac873" providerId="ADAL" clId="{0959CC79-4A1B-914D-AAE9-12ECF346D6F7}" dt="2022-08-25T00:55:43.829" v="97" actId="1076"/>
          <ac:spMkLst>
            <pc:docMk/>
            <pc:sldMk cId="1741360932" sldId="260"/>
            <ac:spMk id="53" creationId="{4E646B04-771A-45E0-B67E-CF6592586318}"/>
          </ac:spMkLst>
        </pc:spChg>
        <pc:spChg chg="mod">
          <ac:chgData name="Plenge, Megan Franks" userId="1a606611-189e-4598-a187-30bcbd7ac873" providerId="ADAL" clId="{0959CC79-4A1B-914D-AAE9-12ECF346D6F7}" dt="2022-08-25T01:03:44.998" v="226" actId="20577"/>
          <ac:spMkLst>
            <pc:docMk/>
            <pc:sldMk cId="1741360932" sldId="260"/>
            <ac:spMk id="54" creationId="{C874308E-8404-4430-A6D1-88715F7B512D}"/>
          </ac:spMkLst>
        </pc:spChg>
        <pc:spChg chg="mod">
          <ac:chgData name="Plenge, Megan Franks" userId="1a606611-189e-4598-a187-30bcbd7ac873" providerId="ADAL" clId="{0959CC79-4A1B-914D-AAE9-12ECF346D6F7}" dt="2022-08-25T00:56:50.462" v="121" actId="1076"/>
          <ac:spMkLst>
            <pc:docMk/>
            <pc:sldMk cId="1741360932" sldId="260"/>
            <ac:spMk id="55" creationId="{B7B0F350-57DE-4F1E-98FE-AA000B0FE95D}"/>
          </ac:spMkLst>
        </pc:spChg>
        <pc:spChg chg="mod">
          <ac:chgData name="Plenge, Megan Franks" userId="1a606611-189e-4598-a187-30bcbd7ac873" providerId="ADAL" clId="{0959CC79-4A1B-914D-AAE9-12ECF346D6F7}" dt="2022-08-25T00:55:39.824" v="96" actId="1076"/>
          <ac:spMkLst>
            <pc:docMk/>
            <pc:sldMk cId="1741360932" sldId="260"/>
            <ac:spMk id="56" creationId="{A28D27CF-3855-42E2-969B-D4D4232B74AF}"/>
          </ac:spMkLst>
        </pc:spChg>
        <pc:spChg chg="mod">
          <ac:chgData name="Plenge, Megan Franks" userId="1a606611-189e-4598-a187-30bcbd7ac873" providerId="ADAL" clId="{0959CC79-4A1B-914D-AAE9-12ECF346D6F7}" dt="2022-08-25T00:56:16.029" v="108" actId="1076"/>
          <ac:spMkLst>
            <pc:docMk/>
            <pc:sldMk cId="1741360932" sldId="260"/>
            <ac:spMk id="57" creationId="{C8109B65-EA22-4D89-A488-19527F323640}"/>
          </ac:spMkLst>
        </pc:spChg>
        <pc:spChg chg="mod">
          <ac:chgData name="Plenge, Megan Franks" userId="1a606611-189e-4598-a187-30bcbd7ac873" providerId="ADAL" clId="{0959CC79-4A1B-914D-AAE9-12ECF346D6F7}" dt="2022-08-25T00:56:18.724" v="109" actId="1076"/>
          <ac:spMkLst>
            <pc:docMk/>
            <pc:sldMk cId="1741360932" sldId="260"/>
            <ac:spMk id="58" creationId="{C10BF188-8851-45BF-9987-A3FC56100DD0}"/>
          </ac:spMkLst>
        </pc:spChg>
        <pc:spChg chg="mod">
          <ac:chgData name="Plenge, Megan Franks" userId="1a606611-189e-4598-a187-30bcbd7ac873" providerId="ADAL" clId="{0959CC79-4A1B-914D-AAE9-12ECF346D6F7}" dt="2022-08-25T01:07:51.889" v="264" actId="20577"/>
          <ac:spMkLst>
            <pc:docMk/>
            <pc:sldMk cId="1741360932" sldId="260"/>
            <ac:spMk id="59" creationId="{212D706E-C131-4C22-9D6F-CAB49F4DAA6D}"/>
          </ac:spMkLst>
        </pc:spChg>
        <pc:spChg chg="mod">
          <ac:chgData name="Plenge, Megan Franks" userId="1a606611-189e-4598-a187-30bcbd7ac873" providerId="ADAL" clId="{0959CC79-4A1B-914D-AAE9-12ECF346D6F7}" dt="2022-08-25T00:56:07.299" v="105" actId="1076"/>
          <ac:spMkLst>
            <pc:docMk/>
            <pc:sldMk cId="1741360932" sldId="260"/>
            <ac:spMk id="60" creationId="{0FE5FB6E-2293-47E7-8573-62B1F42453F1}"/>
          </ac:spMkLst>
        </pc:spChg>
        <pc:spChg chg="mod">
          <ac:chgData name="Plenge, Megan Franks" userId="1a606611-189e-4598-a187-30bcbd7ac873" providerId="ADAL" clId="{0959CC79-4A1B-914D-AAE9-12ECF346D6F7}" dt="2022-08-25T00:55:29.152" v="93" actId="1076"/>
          <ac:spMkLst>
            <pc:docMk/>
            <pc:sldMk cId="1741360932" sldId="260"/>
            <ac:spMk id="61" creationId="{DFD17A52-8731-400D-AB58-C53205BCC13F}"/>
          </ac:spMkLst>
        </pc:spChg>
        <pc:spChg chg="mod">
          <ac:chgData name="Plenge, Megan Franks" userId="1a606611-189e-4598-a187-30bcbd7ac873" providerId="ADAL" clId="{0959CC79-4A1B-914D-AAE9-12ECF346D6F7}" dt="2022-08-25T00:56:36.900" v="117" actId="1076"/>
          <ac:spMkLst>
            <pc:docMk/>
            <pc:sldMk cId="1741360932" sldId="260"/>
            <ac:spMk id="62" creationId="{A5315DF8-2693-4809-8497-6017E4D7BD88}"/>
          </ac:spMkLst>
        </pc:spChg>
        <pc:spChg chg="mod">
          <ac:chgData name="Plenge, Megan Franks" userId="1a606611-189e-4598-a187-30bcbd7ac873" providerId="ADAL" clId="{0959CC79-4A1B-914D-AAE9-12ECF346D6F7}" dt="2022-08-25T00:59:00.783" v="167" actId="1076"/>
          <ac:spMkLst>
            <pc:docMk/>
            <pc:sldMk cId="1741360932" sldId="260"/>
            <ac:spMk id="64" creationId="{4D962946-34BD-4472-B2BA-FEC11E81541B}"/>
          </ac:spMkLst>
        </pc:spChg>
        <pc:spChg chg="mod">
          <ac:chgData name="Plenge, Megan Franks" userId="1a606611-189e-4598-a187-30bcbd7ac873" providerId="ADAL" clId="{0959CC79-4A1B-914D-AAE9-12ECF346D6F7}" dt="2022-08-25T00:58:36.499" v="162" actId="1076"/>
          <ac:spMkLst>
            <pc:docMk/>
            <pc:sldMk cId="1741360932" sldId="260"/>
            <ac:spMk id="65" creationId="{56FA1672-72BA-4008-8E94-F6CEE1992A29}"/>
          </ac:spMkLst>
        </pc:spChg>
        <pc:spChg chg="mod">
          <ac:chgData name="Plenge, Megan Franks" userId="1a606611-189e-4598-a187-30bcbd7ac873" providerId="ADAL" clId="{0959CC79-4A1B-914D-AAE9-12ECF346D6F7}" dt="2022-08-25T00:57:53.958" v="148" actId="1076"/>
          <ac:spMkLst>
            <pc:docMk/>
            <pc:sldMk cId="1741360932" sldId="260"/>
            <ac:spMk id="66" creationId="{CCE97FAA-7EAD-44F1-ACE0-0D8058FFE6DF}"/>
          </ac:spMkLst>
        </pc:spChg>
        <pc:spChg chg="mod">
          <ac:chgData name="Plenge, Megan Franks" userId="1a606611-189e-4598-a187-30bcbd7ac873" providerId="ADAL" clId="{0959CC79-4A1B-914D-AAE9-12ECF346D6F7}" dt="2022-08-25T00:55:03.404" v="89" actId="20577"/>
          <ac:spMkLst>
            <pc:docMk/>
            <pc:sldMk cId="1741360932" sldId="260"/>
            <ac:spMk id="67" creationId="{B62E0496-0E97-4B0E-8059-FD1B7A4AF3DF}"/>
          </ac:spMkLst>
        </pc:spChg>
        <pc:spChg chg="mod">
          <ac:chgData name="Plenge, Megan Franks" userId="1a606611-189e-4598-a187-30bcbd7ac873" providerId="ADAL" clId="{0959CC79-4A1B-914D-AAE9-12ECF346D6F7}" dt="2022-08-25T00:54:33.560" v="77" actId="1076"/>
          <ac:spMkLst>
            <pc:docMk/>
            <pc:sldMk cId="1741360932" sldId="260"/>
            <ac:spMk id="68" creationId="{B4EFE3BA-AF56-4F3E-A045-4DB121B6E67E}"/>
          </ac:spMkLst>
        </pc:spChg>
        <pc:spChg chg="mod">
          <ac:chgData name="Plenge, Megan Franks" userId="1a606611-189e-4598-a187-30bcbd7ac873" providerId="ADAL" clId="{0959CC79-4A1B-914D-AAE9-12ECF346D6F7}" dt="2022-08-25T01:05:57.879" v="242" actId="20577"/>
          <ac:spMkLst>
            <pc:docMk/>
            <pc:sldMk cId="1741360932" sldId="260"/>
            <ac:spMk id="71" creationId="{6D5D37F6-E43F-4B8E-B7E5-D1A847795EDF}"/>
          </ac:spMkLst>
        </pc:spChg>
        <pc:spChg chg="mod">
          <ac:chgData name="Plenge, Megan Franks" userId="1a606611-189e-4598-a187-30bcbd7ac873" providerId="ADAL" clId="{0959CC79-4A1B-914D-AAE9-12ECF346D6F7}" dt="2022-08-25T01:06:03.135" v="248" actId="20577"/>
          <ac:spMkLst>
            <pc:docMk/>
            <pc:sldMk cId="1741360932" sldId="260"/>
            <ac:spMk id="72" creationId="{C1959B68-D8DB-4253-AF73-D91435F0C6C9}"/>
          </ac:spMkLst>
        </pc:spChg>
        <pc:spChg chg="mod">
          <ac:chgData name="Plenge, Megan Franks" userId="1a606611-189e-4598-a187-30bcbd7ac873" providerId="ADAL" clId="{0959CC79-4A1B-914D-AAE9-12ECF346D6F7}" dt="2022-08-25T00:55:20.149" v="91" actId="1076"/>
          <ac:spMkLst>
            <pc:docMk/>
            <pc:sldMk cId="1741360932" sldId="260"/>
            <ac:spMk id="75" creationId="{0BD7FCB4-0129-4E90-890A-15EC5336FEA3}"/>
          </ac:spMkLst>
        </pc:spChg>
        <pc:spChg chg="mod">
          <ac:chgData name="Plenge, Megan Franks" userId="1a606611-189e-4598-a187-30bcbd7ac873" providerId="ADAL" clId="{0959CC79-4A1B-914D-AAE9-12ECF346D6F7}" dt="2022-08-25T00:54:36.209" v="78" actId="1076"/>
          <ac:spMkLst>
            <pc:docMk/>
            <pc:sldMk cId="1741360932" sldId="260"/>
            <ac:spMk id="76" creationId="{10DC44A1-ACF0-43D2-B37E-3AA7DB77816E}"/>
          </ac:spMkLst>
        </pc:spChg>
        <pc:spChg chg="mod">
          <ac:chgData name="Plenge, Megan Franks" userId="1a606611-189e-4598-a187-30bcbd7ac873" providerId="ADAL" clId="{0959CC79-4A1B-914D-AAE9-12ECF346D6F7}" dt="2022-08-25T00:54:45.658" v="82" actId="1076"/>
          <ac:spMkLst>
            <pc:docMk/>
            <pc:sldMk cId="1741360932" sldId="260"/>
            <ac:spMk id="80" creationId="{008C3820-07B8-4F4E-991E-60B7F0C17B51}"/>
          </ac:spMkLst>
        </pc:spChg>
        <pc:spChg chg="add del">
          <ac:chgData name="Plenge, Megan Franks" userId="1a606611-189e-4598-a187-30bcbd7ac873" providerId="ADAL" clId="{0959CC79-4A1B-914D-AAE9-12ECF346D6F7}" dt="2022-08-25T00:54:06.952" v="73" actId="478"/>
          <ac:spMkLst>
            <pc:docMk/>
            <pc:sldMk cId="1741360932" sldId="260"/>
            <ac:spMk id="81" creationId="{A0A9CB58-A69F-4DEB-8E1E-45CBB774A905}"/>
          </ac:spMkLst>
        </pc:spChg>
        <pc:spChg chg="mod">
          <ac:chgData name="Plenge, Megan Franks" userId="1a606611-189e-4598-a187-30bcbd7ac873" providerId="ADAL" clId="{0959CC79-4A1B-914D-AAE9-12ECF346D6F7}" dt="2022-08-25T00:54:49.334" v="83" actId="1076"/>
          <ac:spMkLst>
            <pc:docMk/>
            <pc:sldMk cId="1741360932" sldId="260"/>
            <ac:spMk id="82" creationId="{A2B3C662-479E-49DF-A6F6-AF10FC133D3C}"/>
          </ac:spMkLst>
        </pc:spChg>
        <pc:spChg chg="mod">
          <ac:chgData name="Plenge, Megan Franks" userId="1a606611-189e-4598-a187-30bcbd7ac873" providerId="ADAL" clId="{0959CC79-4A1B-914D-AAE9-12ECF346D6F7}" dt="2022-08-25T00:54:24.409" v="75" actId="1076"/>
          <ac:spMkLst>
            <pc:docMk/>
            <pc:sldMk cId="1741360932" sldId="260"/>
            <ac:spMk id="84" creationId="{FEC0F8C0-7A5A-4520-B99A-ABDB1693BE5C}"/>
          </ac:spMkLst>
        </pc:spChg>
        <pc:spChg chg="mod">
          <ac:chgData name="Plenge, Megan Franks" userId="1a606611-189e-4598-a187-30bcbd7ac873" providerId="ADAL" clId="{0959CC79-4A1B-914D-AAE9-12ECF346D6F7}" dt="2022-08-25T00:59:05.351" v="168" actId="1076"/>
          <ac:spMkLst>
            <pc:docMk/>
            <pc:sldMk cId="1741360932" sldId="260"/>
            <ac:spMk id="85" creationId="{A7632542-5B96-467B-966D-ECE327C0064D}"/>
          </ac:spMkLst>
        </pc:spChg>
        <pc:spChg chg="mod">
          <ac:chgData name="Plenge, Megan Franks" userId="1a606611-189e-4598-a187-30bcbd7ac873" providerId="ADAL" clId="{0959CC79-4A1B-914D-AAE9-12ECF346D6F7}" dt="2022-08-25T00:58:51.815" v="166" actId="1076"/>
          <ac:spMkLst>
            <pc:docMk/>
            <pc:sldMk cId="1741360932" sldId="260"/>
            <ac:spMk id="86" creationId="{BC00A874-B4CB-40FC-B228-DF50CA673A8D}"/>
          </ac:spMkLst>
        </pc:spChg>
        <pc:spChg chg="mod">
          <ac:chgData name="Plenge, Megan Franks" userId="1a606611-189e-4598-a187-30bcbd7ac873" providerId="ADAL" clId="{0959CC79-4A1B-914D-AAE9-12ECF346D6F7}" dt="2022-08-25T00:58:14.954" v="158" actId="1076"/>
          <ac:spMkLst>
            <pc:docMk/>
            <pc:sldMk cId="1741360932" sldId="260"/>
            <ac:spMk id="87" creationId="{C6AAF39D-C8B0-4752-A34D-1DEB97DD8147}"/>
          </ac:spMkLst>
        </pc:spChg>
        <pc:spChg chg="mod">
          <ac:chgData name="Plenge, Megan Franks" userId="1a606611-189e-4598-a187-30bcbd7ac873" providerId="ADAL" clId="{0959CC79-4A1B-914D-AAE9-12ECF346D6F7}" dt="2022-08-25T00:57:44.318" v="145" actId="1076"/>
          <ac:spMkLst>
            <pc:docMk/>
            <pc:sldMk cId="1741360932" sldId="260"/>
            <ac:spMk id="88" creationId="{F2CEBBCE-5CC8-4B39-96E3-0F3460F2DB00}"/>
          </ac:spMkLst>
        </pc:spChg>
        <pc:spChg chg="mod">
          <ac:chgData name="Plenge, Megan Franks" userId="1a606611-189e-4598-a187-30bcbd7ac873" providerId="ADAL" clId="{0959CC79-4A1B-914D-AAE9-12ECF346D6F7}" dt="2022-08-25T00:59:30.148" v="206" actId="20577"/>
          <ac:spMkLst>
            <pc:docMk/>
            <pc:sldMk cId="1741360932" sldId="260"/>
            <ac:spMk id="90" creationId="{A865C5DC-3513-4771-B525-C6FEB497B298}"/>
          </ac:spMkLst>
        </pc:spChg>
        <pc:spChg chg="mod">
          <ac:chgData name="Plenge, Megan Franks" userId="1a606611-189e-4598-a187-30bcbd7ac873" providerId="ADAL" clId="{0959CC79-4A1B-914D-AAE9-12ECF346D6F7}" dt="2022-08-25T01:07:44.752" v="260" actId="20577"/>
          <ac:spMkLst>
            <pc:docMk/>
            <pc:sldMk cId="1741360932" sldId="260"/>
            <ac:spMk id="91" creationId="{D4711E10-5113-456B-99B7-E0025029F346}"/>
          </ac:spMkLst>
        </pc:spChg>
        <pc:spChg chg="mod">
          <ac:chgData name="Plenge, Megan Franks" userId="1a606611-189e-4598-a187-30bcbd7ac873" providerId="ADAL" clId="{0959CC79-4A1B-914D-AAE9-12ECF346D6F7}" dt="2022-08-25T01:09:09.795" v="279" actId="20577"/>
          <ac:spMkLst>
            <pc:docMk/>
            <pc:sldMk cId="1741360932" sldId="260"/>
            <ac:spMk id="92" creationId="{2E43294E-3B2E-4825-AEAD-660969C71ADA}"/>
          </ac:spMkLst>
        </pc:spChg>
        <pc:spChg chg="mod">
          <ac:chgData name="Plenge, Megan Franks" userId="1a606611-189e-4598-a187-30bcbd7ac873" providerId="ADAL" clId="{0959CC79-4A1B-914D-AAE9-12ECF346D6F7}" dt="2022-08-25T01:03:36.244" v="214" actId="20577"/>
          <ac:spMkLst>
            <pc:docMk/>
            <pc:sldMk cId="1741360932" sldId="260"/>
            <ac:spMk id="93" creationId="{D935B0E5-1C98-4994-9BE6-6C99F5BDB6A4}"/>
          </ac:spMkLst>
        </pc:spChg>
        <pc:spChg chg="mod">
          <ac:chgData name="Plenge, Megan Franks" userId="1a606611-189e-4598-a187-30bcbd7ac873" providerId="ADAL" clId="{0959CC79-4A1B-914D-AAE9-12ECF346D6F7}" dt="2022-08-25T00:57:08.610" v="130" actId="1076"/>
          <ac:spMkLst>
            <pc:docMk/>
            <pc:sldMk cId="1741360932" sldId="260"/>
            <ac:spMk id="94" creationId="{0D3DCB1F-6788-4404-96CF-B1D6200C767A}"/>
          </ac:spMkLst>
        </pc:spChg>
        <pc:spChg chg="mod">
          <ac:chgData name="Plenge, Megan Franks" userId="1a606611-189e-4598-a187-30bcbd7ac873" providerId="ADAL" clId="{0959CC79-4A1B-914D-AAE9-12ECF346D6F7}" dt="2022-08-25T00:56:41.652" v="118" actId="1076"/>
          <ac:spMkLst>
            <pc:docMk/>
            <pc:sldMk cId="1741360932" sldId="260"/>
            <ac:spMk id="95" creationId="{E571465E-E264-4BA9-A234-3ECCC3FC1DBD}"/>
          </ac:spMkLst>
        </pc:spChg>
        <pc:spChg chg="mod">
          <ac:chgData name="Plenge, Megan Franks" userId="1a606611-189e-4598-a187-30bcbd7ac873" providerId="ADAL" clId="{0959CC79-4A1B-914D-AAE9-12ECF346D6F7}" dt="2022-08-25T01:15:41.249" v="291" actId="20577"/>
          <ac:spMkLst>
            <pc:docMk/>
            <pc:sldMk cId="1741360932" sldId="260"/>
            <ac:spMk id="96" creationId="{1D08AB03-7228-4CDA-A244-D902ECC1ECDF}"/>
          </ac:spMkLst>
        </pc:spChg>
        <pc:spChg chg="mod">
          <ac:chgData name="Plenge, Megan Franks" userId="1a606611-189e-4598-a187-30bcbd7ac873" providerId="ADAL" clId="{0959CC79-4A1B-914D-AAE9-12ECF346D6F7}" dt="2022-08-25T00:57:14.143" v="131" actId="1076"/>
          <ac:spMkLst>
            <pc:docMk/>
            <pc:sldMk cId="1741360932" sldId="260"/>
            <ac:spMk id="97" creationId="{E62FB0A3-3757-4DC7-81D9-062829EF64FF}"/>
          </ac:spMkLst>
        </pc:spChg>
        <pc:spChg chg="mod">
          <ac:chgData name="Plenge, Megan Franks" userId="1a606611-189e-4598-a187-30bcbd7ac873" providerId="ADAL" clId="{0959CC79-4A1B-914D-AAE9-12ECF346D6F7}" dt="2022-08-25T01:09:56.002" v="283" actId="20577"/>
          <ac:spMkLst>
            <pc:docMk/>
            <pc:sldMk cId="1741360932" sldId="260"/>
            <ac:spMk id="98" creationId="{057FF401-1952-47E8-908E-6E29B91B0BCA}"/>
          </ac:spMkLst>
        </pc:spChg>
        <pc:spChg chg="mod">
          <ac:chgData name="Plenge, Megan Franks" userId="1a606611-189e-4598-a187-30bcbd7ac873" providerId="ADAL" clId="{0959CC79-4A1B-914D-AAE9-12ECF346D6F7}" dt="2022-08-25T00:56:12.909" v="107" actId="1076"/>
          <ac:spMkLst>
            <pc:docMk/>
            <pc:sldMk cId="1741360932" sldId="260"/>
            <ac:spMk id="99" creationId="{7D0E2169-6FD5-4218-9E76-006495F963EC}"/>
          </ac:spMkLst>
        </pc:spChg>
        <pc:spChg chg="mod">
          <ac:chgData name="Plenge, Megan Franks" userId="1a606611-189e-4598-a187-30bcbd7ac873" providerId="ADAL" clId="{0959CC79-4A1B-914D-AAE9-12ECF346D6F7}" dt="2022-08-25T00:55:33.042" v="94" actId="1076"/>
          <ac:spMkLst>
            <pc:docMk/>
            <pc:sldMk cId="1741360932" sldId="260"/>
            <ac:spMk id="100" creationId="{64E4F4C5-755B-4A71-A9E4-1B39E4149AF1}"/>
          </ac:spMkLst>
        </pc:spChg>
        <pc:spChg chg="add mod">
          <ac:chgData name="Plenge, Megan Franks" userId="1a606611-189e-4598-a187-30bcbd7ac873" providerId="ADAL" clId="{0959CC79-4A1B-914D-AAE9-12ECF346D6F7}" dt="2022-08-25T00:59:14.787" v="190" actId="20577"/>
          <ac:spMkLst>
            <pc:docMk/>
            <pc:sldMk cId="1741360932" sldId="260"/>
            <ac:spMk id="109" creationId="{C8827E79-C3F1-3E4D-953D-B5F727F16760}"/>
          </ac:spMkLst>
        </pc:spChg>
        <pc:spChg chg="del">
          <ac:chgData name="Plenge, Megan Franks" userId="1a606611-189e-4598-a187-30bcbd7ac873" providerId="ADAL" clId="{0959CC79-4A1B-914D-AAE9-12ECF346D6F7}" dt="2022-08-25T00:47:36.229" v="0" actId="478"/>
          <ac:spMkLst>
            <pc:docMk/>
            <pc:sldMk cId="1741360932" sldId="260"/>
            <ac:spMk id="137" creationId="{867637FF-9CF2-B046-8243-AE77AF76079B}"/>
          </ac:spMkLst>
        </pc:spChg>
        <pc:spChg chg="del">
          <ac:chgData name="Plenge, Megan Franks" userId="1a606611-189e-4598-a187-30bcbd7ac873" providerId="ADAL" clId="{0959CC79-4A1B-914D-AAE9-12ECF346D6F7}" dt="2022-08-25T00:47:36.944" v="1" actId="478"/>
          <ac:spMkLst>
            <pc:docMk/>
            <pc:sldMk cId="1741360932" sldId="260"/>
            <ac:spMk id="138" creationId="{EBC0A7C9-AF17-7949-9916-F571A32EECE0}"/>
          </ac:spMkLst>
        </pc:spChg>
        <pc:spChg chg="del">
          <ac:chgData name="Plenge, Megan Franks" userId="1a606611-189e-4598-a187-30bcbd7ac873" providerId="ADAL" clId="{0959CC79-4A1B-914D-AAE9-12ECF346D6F7}" dt="2022-08-25T00:47:37.560" v="2" actId="478"/>
          <ac:spMkLst>
            <pc:docMk/>
            <pc:sldMk cId="1741360932" sldId="260"/>
            <ac:spMk id="139" creationId="{2F1A3D1A-7C10-3B4D-A56D-1D27CDE29B29}"/>
          </ac:spMkLst>
        </pc:spChg>
        <pc:spChg chg="del">
          <ac:chgData name="Plenge, Megan Franks" userId="1a606611-189e-4598-a187-30bcbd7ac873" providerId="ADAL" clId="{0959CC79-4A1B-914D-AAE9-12ECF346D6F7}" dt="2022-08-25T00:47:38.101" v="3" actId="478"/>
          <ac:spMkLst>
            <pc:docMk/>
            <pc:sldMk cId="1741360932" sldId="260"/>
            <ac:spMk id="140" creationId="{474D2E87-3CF9-A14E-AB35-20215BBB2DC4}"/>
          </ac:spMkLst>
        </pc:spChg>
        <pc:spChg chg="del">
          <ac:chgData name="Plenge, Megan Franks" userId="1a606611-189e-4598-a187-30bcbd7ac873" providerId="ADAL" clId="{0959CC79-4A1B-914D-AAE9-12ECF346D6F7}" dt="2022-08-25T00:47:38.851" v="4" actId="478"/>
          <ac:spMkLst>
            <pc:docMk/>
            <pc:sldMk cId="1741360932" sldId="260"/>
            <ac:spMk id="141" creationId="{EFD1ACDD-8057-CE4A-9EFC-71C0B36DA9DE}"/>
          </ac:spMkLst>
        </pc:spChg>
        <pc:spChg chg="del">
          <ac:chgData name="Plenge, Megan Franks" userId="1a606611-189e-4598-a187-30bcbd7ac873" providerId="ADAL" clId="{0959CC79-4A1B-914D-AAE9-12ECF346D6F7}" dt="2022-08-25T00:47:39.713" v="5" actId="478"/>
          <ac:spMkLst>
            <pc:docMk/>
            <pc:sldMk cId="1741360932" sldId="260"/>
            <ac:spMk id="142" creationId="{B4880CC7-7DAB-B847-823F-6D7EF276D15B}"/>
          </ac:spMkLst>
        </pc:spChg>
        <pc:spChg chg="del">
          <ac:chgData name="Plenge, Megan Franks" userId="1a606611-189e-4598-a187-30bcbd7ac873" providerId="ADAL" clId="{0959CC79-4A1B-914D-AAE9-12ECF346D6F7}" dt="2022-08-25T00:47:40.474" v="6" actId="478"/>
          <ac:spMkLst>
            <pc:docMk/>
            <pc:sldMk cId="1741360932" sldId="260"/>
            <ac:spMk id="143" creationId="{92825B37-9C0B-EB46-83B2-E9FC8FEA5744}"/>
          </ac:spMkLst>
        </pc:spChg>
        <pc:spChg chg="del">
          <ac:chgData name="Plenge, Megan Franks" userId="1a606611-189e-4598-a187-30bcbd7ac873" providerId="ADAL" clId="{0959CC79-4A1B-914D-AAE9-12ECF346D6F7}" dt="2022-08-25T00:47:41.180" v="7" actId="478"/>
          <ac:spMkLst>
            <pc:docMk/>
            <pc:sldMk cId="1741360932" sldId="260"/>
            <ac:spMk id="144" creationId="{8DCF55FE-47C0-EF41-8915-626FB4601A3B}"/>
          </ac:spMkLst>
        </pc:spChg>
        <pc:spChg chg="del">
          <ac:chgData name="Plenge, Megan Franks" userId="1a606611-189e-4598-a187-30bcbd7ac873" providerId="ADAL" clId="{0959CC79-4A1B-914D-AAE9-12ECF346D6F7}" dt="2022-08-25T00:47:41.859" v="8" actId="478"/>
          <ac:spMkLst>
            <pc:docMk/>
            <pc:sldMk cId="1741360932" sldId="260"/>
            <ac:spMk id="145" creationId="{21782616-1D71-B348-A137-14C4195E8644}"/>
          </ac:spMkLst>
        </pc:spChg>
        <pc:spChg chg="del">
          <ac:chgData name="Plenge, Megan Franks" userId="1a606611-189e-4598-a187-30bcbd7ac873" providerId="ADAL" clId="{0959CC79-4A1B-914D-AAE9-12ECF346D6F7}" dt="2022-08-25T00:47:43.047" v="9" actId="478"/>
          <ac:spMkLst>
            <pc:docMk/>
            <pc:sldMk cId="1741360932" sldId="260"/>
            <ac:spMk id="146" creationId="{BC821DD5-1C5C-1C42-A3EA-1F5A97B551E7}"/>
          </ac:spMkLst>
        </pc:spChg>
        <pc:spChg chg="del">
          <ac:chgData name="Plenge, Megan Franks" userId="1a606611-189e-4598-a187-30bcbd7ac873" providerId="ADAL" clId="{0959CC79-4A1B-914D-AAE9-12ECF346D6F7}" dt="2022-08-25T00:47:43.831" v="10" actId="478"/>
          <ac:spMkLst>
            <pc:docMk/>
            <pc:sldMk cId="1741360932" sldId="260"/>
            <ac:spMk id="147" creationId="{E663A749-AC93-EF40-9A39-84AE51D4D529}"/>
          </ac:spMkLst>
        </pc:spChg>
        <pc:spChg chg="del">
          <ac:chgData name="Plenge, Megan Franks" userId="1a606611-189e-4598-a187-30bcbd7ac873" providerId="ADAL" clId="{0959CC79-4A1B-914D-AAE9-12ECF346D6F7}" dt="2022-08-25T00:47:44.455" v="11" actId="478"/>
          <ac:spMkLst>
            <pc:docMk/>
            <pc:sldMk cId="1741360932" sldId="260"/>
            <ac:spMk id="148" creationId="{07FD2079-259D-774D-B411-63A0E59CB7D1}"/>
          </ac:spMkLst>
        </pc:spChg>
        <pc:spChg chg="del">
          <ac:chgData name="Plenge, Megan Franks" userId="1a606611-189e-4598-a187-30bcbd7ac873" providerId="ADAL" clId="{0959CC79-4A1B-914D-AAE9-12ECF346D6F7}" dt="2022-08-25T00:47:46.444" v="12" actId="478"/>
          <ac:spMkLst>
            <pc:docMk/>
            <pc:sldMk cId="1741360932" sldId="260"/>
            <ac:spMk id="149" creationId="{CBB0B0EF-3C84-7944-84CA-7A1FCFFB98B1}"/>
          </ac:spMkLst>
        </pc:spChg>
        <pc:spChg chg="del">
          <ac:chgData name="Plenge, Megan Franks" userId="1a606611-189e-4598-a187-30bcbd7ac873" providerId="ADAL" clId="{0959CC79-4A1B-914D-AAE9-12ECF346D6F7}" dt="2022-08-25T00:47:47.185" v="13" actId="478"/>
          <ac:spMkLst>
            <pc:docMk/>
            <pc:sldMk cId="1741360932" sldId="260"/>
            <ac:spMk id="150" creationId="{BEEBDA54-932F-7C40-AF96-C683085670E8}"/>
          </ac:spMkLst>
        </pc:spChg>
        <pc:spChg chg="del">
          <ac:chgData name="Plenge, Megan Franks" userId="1a606611-189e-4598-a187-30bcbd7ac873" providerId="ADAL" clId="{0959CC79-4A1B-914D-AAE9-12ECF346D6F7}" dt="2022-08-25T00:47:47.928" v="14" actId="478"/>
          <ac:spMkLst>
            <pc:docMk/>
            <pc:sldMk cId="1741360932" sldId="260"/>
            <ac:spMk id="151" creationId="{C7A9BB89-A172-F541-94B9-49D574671FE8}"/>
          </ac:spMkLst>
        </pc:spChg>
        <pc:spChg chg="del">
          <ac:chgData name="Plenge, Megan Franks" userId="1a606611-189e-4598-a187-30bcbd7ac873" providerId="ADAL" clId="{0959CC79-4A1B-914D-AAE9-12ECF346D6F7}" dt="2022-08-25T00:47:48.664" v="15" actId="478"/>
          <ac:spMkLst>
            <pc:docMk/>
            <pc:sldMk cId="1741360932" sldId="260"/>
            <ac:spMk id="152" creationId="{BD4C54B1-72B4-7940-BCE5-F0A5BB1F38ED}"/>
          </ac:spMkLst>
        </pc:spChg>
        <pc:spChg chg="del">
          <ac:chgData name="Plenge, Megan Franks" userId="1a606611-189e-4598-a187-30bcbd7ac873" providerId="ADAL" clId="{0959CC79-4A1B-914D-AAE9-12ECF346D6F7}" dt="2022-08-25T00:47:49.336" v="16" actId="478"/>
          <ac:spMkLst>
            <pc:docMk/>
            <pc:sldMk cId="1741360932" sldId="260"/>
            <ac:spMk id="153" creationId="{13D8D181-E837-B54E-AC4C-25C0E3E7D70A}"/>
          </ac:spMkLst>
        </pc:spChg>
        <pc:spChg chg="del">
          <ac:chgData name="Plenge, Megan Franks" userId="1a606611-189e-4598-a187-30bcbd7ac873" providerId="ADAL" clId="{0959CC79-4A1B-914D-AAE9-12ECF346D6F7}" dt="2022-08-25T00:47:50.001" v="17" actId="478"/>
          <ac:spMkLst>
            <pc:docMk/>
            <pc:sldMk cId="1741360932" sldId="260"/>
            <ac:spMk id="154" creationId="{31FC67B9-63DB-0143-A42A-60CD8760DF51}"/>
          </ac:spMkLst>
        </pc:spChg>
        <pc:spChg chg="mod">
          <ac:chgData name="Plenge, Megan Franks" userId="1a606611-189e-4598-a187-30bcbd7ac873" providerId="ADAL" clId="{0959CC79-4A1B-914D-AAE9-12ECF346D6F7}" dt="2022-08-25T00:49:32.241" v="62" actId="20577"/>
          <ac:spMkLst>
            <pc:docMk/>
            <pc:sldMk cId="1741360932" sldId="260"/>
            <ac:spMk id="155" creationId="{672353D6-3D8A-114F-9163-2343F158C46F}"/>
          </ac:spMkLst>
        </pc:spChg>
        <pc:graphicFrameChg chg="modGraphic">
          <ac:chgData name="Plenge, Megan Franks" userId="1a606611-189e-4598-a187-30bcbd7ac873" providerId="ADAL" clId="{0959CC79-4A1B-914D-AAE9-12ECF346D6F7}" dt="2022-08-25T00:54:42.646" v="81" actId="14734"/>
          <ac:graphicFrameMkLst>
            <pc:docMk/>
            <pc:sldMk cId="1741360932" sldId="260"/>
            <ac:graphicFrameMk id="2" creationId="{CE342DE6-7CA1-4C88-8CA3-920B9DF5F46D}"/>
          </ac:graphicFrameMkLst>
        </pc:graphicFrameChg>
        <pc:inkChg chg="add del">
          <ac:chgData name="Plenge, Megan Franks" userId="1a606611-189e-4598-a187-30bcbd7ac873" providerId="ADAL" clId="{0959CC79-4A1B-914D-AAE9-12ECF346D6F7}" dt="2022-08-25T00:52:23.302" v="70" actId="9405"/>
          <ac:inkMkLst>
            <pc:docMk/>
            <pc:sldMk cId="1741360932" sldId="260"/>
            <ac:inkMk id="3" creationId="{D028406C-85BC-E04D-8F3D-97FC140EBD4C}"/>
          </ac:inkMkLst>
        </pc:inkChg>
        <pc:inkChg chg="add del">
          <ac:chgData name="Plenge, Megan Franks" userId="1a606611-189e-4598-a187-30bcbd7ac873" providerId="ADAL" clId="{0959CC79-4A1B-914D-AAE9-12ECF346D6F7}" dt="2022-08-25T00:52:22.953" v="69" actId="9405"/>
          <ac:inkMkLst>
            <pc:docMk/>
            <pc:sldMk cId="1741360932" sldId="260"/>
            <ac:inkMk id="6" creationId="{273B726A-ADFB-744C-859A-14FEE3E154BC}"/>
          </ac:inkMkLst>
        </pc:inkChg>
        <pc:inkChg chg="add del">
          <ac:chgData name="Plenge, Megan Franks" userId="1a606611-189e-4598-a187-30bcbd7ac873" providerId="ADAL" clId="{0959CC79-4A1B-914D-AAE9-12ECF346D6F7}" dt="2022-08-25T00:53:59.783" v="72" actId="9405"/>
          <ac:inkMkLst>
            <pc:docMk/>
            <pc:sldMk cId="1741360932" sldId="260"/>
            <ac:inkMk id="8" creationId="{5EF571A3-CD75-E842-BEC5-F212A295DF48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09944-7B82-4FD1-BE6F-D8E5176A3B9F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6CE71-2C68-4FDA-B820-5B52A0A75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2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Front of </a:t>
            </a:r>
            <a:r>
              <a:rPr lang="en-US"/>
              <a:t>the 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6CE71-2C68-4FDA-B820-5B52A0A752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7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6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5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3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5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7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6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7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5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9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4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09240-2861-47E2-A35D-F91A5832EF14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F4A7-3858-439E-80FB-98FD8DCCA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4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342DE6-7CA1-4C88-8CA3-920B9DF5F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56818"/>
              </p:ext>
            </p:extLst>
          </p:nvPr>
        </p:nvGraphicFramePr>
        <p:xfrm>
          <a:off x="568034" y="622762"/>
          <a:ext cx="11055932" cy="613773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77640">
                  <a:extLst>
                    <a:ext uri="{9D8B030D-6E8A-4147-A177-3AD203B41FA5}">
                      <a16:colId xmlns:a16="http://schemas.microsoft.com/office/drawing/2014/main" val="2755352905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1559202135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3177721923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953964531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574389802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740879955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512581849"/>
                    </a:ext>
                  </a:extLst>
                </a:gridCol>
                <a:gridCol w="411383">
                  <a:extLst>
                    <a:ext uri="{9D8B030D-6E8A-4147-A177-3AD203B41FA5}">
                      <a16:colId xmlns:a16="http://schemas.microsoft.com/office/drawing/2014/main" val="1718067381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1025857977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1091253908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659114335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3238415466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3243201087"/>
                    </a:ext>
                  </a:extLst>
                </a:gridCol>
                <a:gridCol w="411383">
                  <a:extLst>
                    <a:ext uri="{9D8B030D-6E8A-4147-A177-3AD203B41FA5}">
                      <a16:colId xmlns:a16="http://schemas.microsoft.com/office/drawing/2014/main" val="3322784246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3845684781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659712146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573915687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878381017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228099650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847495250"/>
                    </a:ext>
                  </a:extLst>
                </a:gridCol>
                <a:gridCol w="411383">
                  <a:extLst>
                    <a:ext uri="{9D8B030D-6E8A-4147-A177-3AD203B41FA5}">
                      <a16:colId xmlns:a16="http://schemas.microsoft.com/office/drawing/2014/main" val="3886751137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923086753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347236913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346698931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3195765055"/>
                    </a:ext>
                  </a:extLst>
                </a:gridCol>
                <a:gridCol w="410580">
                  <a:extLst>
                    <a:ext uri="{9D8B030D-6E8A-4147-A177-3AD203B41FA5}">
                      <a16:colId xmlns:a16="http://schemas.microsoft.com/office/drawing/2014/main" val="2909006817"/>
                    </a:ext>
                  </a:extLst>
                </a:gridCol>
                <a:gridCol w="411383">
                  <a:extLst>
                    <a:ext uri="{9D8B030D-6E8A-4147-A177-3AD203B41FA5}">
                      <a16:colId xmlns:a16="http://schemas.microsoft.com/office/drawing/2014/main" val="178796977"/>
                    </a:ext>
                  </a:extLst>
                </a:gridCol>
              </a:tblGrid>
              <a:tr h="398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 114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113 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112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111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110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4 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extLst>
                  <a:ext uri="{0D108BD9-81ED-4DB2-BD59-A6C34878D82A}">
                    <a16:rowId xmlns:a16="http://schemas.microsoft.com/office/drawing/2014/main" val="3223352782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4117802855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924400289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1521069853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4116828514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F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3210247562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2079512150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1416284458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J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3963660058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K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1319208185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3954588863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396412184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3904875095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3626074217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Q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2636957251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577347463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3697962682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>
                          <a:effectLst/>
                        </a:rPr>
                        <a:t>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2447218984"/>
                  </a:ext>
                </a:extLst>
              </a:tr>
              <a:tr h="318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64" marR="4164" marT="4164" marB="0" anchor="b"/>
                </a:tc>
                <a:extLst>
                  <a:ext uri="{0D108BD9-81ED-4DB2-BD59-A6C34878D82A}">
                    <a16:rowId xmlns:a16="http://schemas.microsoft.com/office/drawing/2014/main" val="732307307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8CFFFE86-60AE-4F1A-8E4E-DE593641AA60}"/>
              </a:ext>
            </a:extLst>
          </p:cNvPr>
          <p:cNvSpPr/>
          <p:nvPr/>
        </p:nvSpPr>
        <p:spPr>
          <a:xfrm>
            <a:off x="9560711" y="1032349"/>
            <a:ext cx="842098" cy="65417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7B6B4C-C90F-4B58-B176-01A6B542ACDF}"/>
              </a:ext>
            </a:extLst>
          </p:cNvPr>
          <p:cNvSpPr/>
          <p:nvPr/>
        </p:nvSpPr>
        <p:spPr>
          <a:xfrm>
            <a:off x="8338205" y="1036435"/>
            <a:ext cx="803963" cy="63221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10950C-EAC4-4F15-8B76-D0E96618C7BE}"/>
              </a:ext>
            </a:extLst>
          </p:cNvPr>
          <p:cNvSpPr/>
          <p:nvPr/>
        </p:nvSpPr>
        <p:spPr>
          <a:xfrm>
            <a:off x="7133095" y="2320329"/>
            <a:ext cx="767792" cy="608079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DBACD4-4584-4B12-9CAD-4723288C5239}"/>
              </a:ext>
            </a:extLst>
          </p:cNvPr>
          <p:cNvSpPr/>
          <p:nvPr/>
        </p:nvSpPr>
        <p:spPr>
          <a:xfrm>
            <a:off x="7100451" y="2941341"/>
            <a:ext cx="800972" cy="659360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3D294C-D324-4084-86AA-D5E372BBE079}"/>
              </a:ext>
            </a:extLst>
          </p:cNvPr>
          <p:cNvSpPr/>
          <p:nvPr/>
        </p:nvSpPr>
        <p:spPr>
          <a:xfrm>
            <a:off x="7135745" y="1664487"/>
            <a:ext cx="793698" cy="625197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7775FC-C3EE-4E75-8047-136DBD9895E5}"/>
              </a:ext>
            </a:extLst>
          </p:cNvPr>
          <p:cNvSpPr/>
          <p:nvPr/>
        </p:nvSpPr>
        <p:spPr>
          <a:xfrm>
            <a:off x="3398350" y="1024419"/>
            <a:ext cx="810596" cy="65864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 (5)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FEB73-86D8-4E70-94CF-ACF0A08B21F2}"/>
              </a:ext>
            </a:extLst>
          </p:cNvPr>
          <p:cNvSpPr/>
          <p:nvPr/>
        </p:nvSpPr>
        <p:spPr>
          <a:xfrm>
            <a:off x="5894562" y="1059094"/>
            <a:ext cx="763588" cy="609557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C539EE-5918-42F3-B9E1-FD844FCB67AF}"/>
              </a:ext>
            </a:extLst>
          </p:cNvPr>
          <p:cNvSpPr/>
          <p:nvPr/>
        </p:nvSpPr>
        <p:spPr>
          <a:xfrm>
            <a:off x="7091829" y="1036434"/>
            <a:ext cx="827833" cy="644185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5A00B1-A56A-47A6-B76F-A24A595F9211}"/>
              </a:ext>
            </a:extLst>
          </p:cNvPr>
          <p:cNvSpPr/>
          <p:nvPr/>
        </p:nvSpPr>
        <p:spPr>
          <a:xfrm>
            <a:off x="2179397" y="1014552"/>
            <a:ext cx="827833" cy="65864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204CC2-5278-4009-A633-D66ED132C95A}"/>
              </a:ext>
            </a:extLst>
          </p:cNvPr>
          <p:cNvSpPr/>
          <p:nvPr/>
        </p:nvSpPr>
        <p:spPr>
          <a:xfrm>
            <a:off x="5873644" y="2328938"/>
            <a:ext cx="808825" cy="614052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8DA45F6-F509-4523-AFFD-94D042146066}"/>
              </a:ext>
            </a:extLst>
          </p:cNvPr>
          <p:cNvSpPr/>
          <p:nvPr/>
        </p:nvSpPr>
        <p:spPr>
          <a:xfrm>
            <a:off x="4649652" y="2289311"/>
            <a:ext cx="826146" cy="63853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2A8DF2-0908-4ACD-BD5D-6C5CF3535A04}"/>
              </a:ext>
            </a:extLst>
          </p:cNvPr>
          <p:cNvSpPr/>
          <p:nvPr/>
        </p:nvSpPr>
        <p:spPr>
          <a:xfrm>
            <a:off x="5884282" y="1697065"/>
            <a:ext cx="826145" cy="634949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B04CAB5-99F7-4D93-83DD-339687EBF663}"/>
              </a:ext>
            </a:extLst>
          </p:cNvPr>
          <p:cNvSpPr/>
          <p:nvPr/>
        </p:nvSpPr>
        <p:spPr>
          <a:xfrm>
            <a:off x="4658266" y="1700094"/>
            <a:ext cx="800302" cy="589590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5E80CF-1042-4066-A4D0-C7CB1121F014}"/>
              </a:ext>
            </a:extLst>
          </p:cNvPr>
          <p:cNvSpPr/>
          <p:nvPr/>
        </p:nvSpPr>
        <p:spPr>
          <a:xfrm>
            <a:off x="3418105" y="3592401"/>
            <a:ext cx="810119" cy="605137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3604B3-0E6A-4D2B-B64A-B2187249A2FD}"/>
              </a:ext>
            </a:extLst>
          </p:cNvPr>
          <p:cNvSpPr/>
          <p:nvPr/>
        </p:nvSpPr>
        <p:spPr>
          <a:xfrm>
            <a:off x="5881342" y="2972976"/>
            <a:ext cx="784053" cy="61033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1C0B9A9-E495-4611-BCB7-27DCE3F0A501}"/>
              </a:ext>
            </a:extLst>
          </p:cNvPr>
          <p:cNvSpPr/>
          <p:nvPr/>
        </p:nvSpPr>
        <p:spPr>
          <a:xfrm>
            <a:off x="8343633" y="2297282"/>
            <a:ext cx="775028" cy="64678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65DA57F-2DC4-4795-BBB5-D7E5BEFC6E86}"/>
              </a:ext>
            </a:extLst>
          </p:cNvPr>
          <p:cNvSpPr/>
          <p:nvPr/>
        </p:nvSpPr>
        <p:spPr>
          <a:xfrm>
            <a:off x="8353060" y="3601480"/>
            <a:ext cx="810945" cy="60195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38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E7AD70-48CD-407B-8F73-69C6C5E31FE7}"/>
              </a:ext>
            </a:extLst>
          </p:cNvPr>
          <p:cNvSpPr/>
          <p:nvPr/>
        </p:nvSpPr>
        <p:spPr>
          <a:xfrm>
            <a:off x="4631534" y="3574608"/>
            <a:ext cx="805505" cy="62255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41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6728A51-4041-4824-BA7C-A4DDD3C2C894}"/>
              </a:ext>
            </a:extLst>
          </p:cNvPr>
          <p:cNvSpPr/>
          <p:nvPr/>
        </p:nvSpPr>
        <p:spPr>
          <a:xfrm>
            <a:off x="8349281" y="2967936"/>
            <a:ext cx="763002" cy="637172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CDAB426-E21C-4716-8414-62E3EE06B24C}"/>
              </a:ext>
            </a:extLst>
          </p:cNvPr>
          <p:cNvSpPr/>
          <p:nvPr/>
        </p:nvSpPr>
        <p:spPr>
          <a:xfrm>
            <a:off x="8358379" y="1702914"/>
            <a:ext cx="780528" cy="614638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704C3E-E0A3-4ADC-B8F7-14A45ACBC051}"/>
              </a:ext>
            </a:extLst>
          </p:cNvPr>
          <p:cNvSpPr/>
          <p:nvPr/>
        </p:nvSpPr>
        <p:spPr>
          <a:xfrm>
            <a:off x="7117878" y="3593992"/>
            <a:ext cx="820028" cy="60195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39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7FB0E0-CBC9-4761-9D6C-374406BAF819}"/>
              </a:ext>
            </a:extLst>
          </p:cNvPr>
          <p:cNvSpPr/>
          <p:nvPr/>
        </p:nvSpPr>
        <p:spPr>
          <a:xfrm>
            <a:off x="5866041" y="3602847"/>
            <a:ext cx="800972" cy="614052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40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53E559A-6921-41EC-A389-F403637E0ACF}"/>
              </a:ext>
            </a:extLst>
          </p:cNvPr>
          <p:cNvSpPr/>
          <p:nvPr/>
        </p:nvSpPr>
        <p:spPr>
          <a:xfrm>
            <a:off x="2180307" y="2308892"/>
            <a:ext cx="826146" cy="642260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6E74F32-5135-443B-904F-0C242BAB268E}"/>
              </a:ext>
            </a:extLst>
          </p:cNvPr>
          <p:cNvSpPr/>
          <p:nvPr/>
        </p:nvSpPr>
        <p:spPr>
          <a:xfrm>
            <a:off x="2195012" y="1650975"/>
            <a:ext cx="813271" cy="66551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16 (5)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64F21E6-6DFE-4837-8E5F-E3A62D20AC42}"/>
              </a:ext>
            </a:extLst>
          </p:cNvPr>
          <p:cNvSpPr/>
          <p:nvPr/>
        </p:nvSpPr>
        <p:spPr>
          <a:xfrm>
            <a:off x="4640719" y="2949379"/>
            <a:ext cx="826147" cy="61033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32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D79B2C0-4CCC-4F9F-8684-CBADF3FF34B1}"/>
              </a:ext>
            </a:extLst>
          </p:cNvPr>
          <p:cNvSpPr/>
          <p:nvPr/>
        </p:nvSpPr>
        <p:spPr>
          <a:xfrm>
            <a:off x="2194694" y="2964381"/>
            <a:ext cx="816441" cy="56570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34 (5)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48BB162-6249-412C-AFA7-322E1750AFBF}"/>
              </a:ext>
            </a:extLst>
          </p:cNvPr>
          <p:cNvSpPr/>
          <p:nvPr/>
        </p:nvSpPr>
        <p:spPr>
          <a:xfrm>
            <a:off x="949756" y="1668515"/>
            <a:ext cx="820508" cy="626719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338E3-2BC0-4963-B5B6-9EDF7104AE22}"/>
              </a:ext>
            </a:extLst>
          </p:cNvPr>
          <p:cNvSpPr/>
          <p:nvPr/>
        </p:nvSpPr>
        <p:spPr>
          <a:xfrm>
            <a:off x="941558" y="2321495"/>
            <a:ext cx="778069" cy="611502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BB93B96-3336-4C48-A19A-09C517DFB5C6}"/>
              </a:ext>
            </a:extLst>
          </p:cNvPr>
          <p:cNvSpPr/>
          <p:nvPr/>
        </p:nvSpPr>
        <p:spPr>
          <a:xfrm>
            <a:off x="2192930" y="3563354"/>
            <a:ext cx="842591" cy="65442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43 (5)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AFAC3AD-5B24-4BC8-B697-F30B75D704EC}"/>
              </a:ext>
            </a:extLst>
          </p:cNvPr>
          <p:cNvSpPr/>
          <p:nvPr/>
        </p:nvSpPr>
        <p:spPr>
          <a:xfrm>
            <a:off x="3413332" y="4194998"/>
            <a:ext cx="813147" cy="639333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B3B97E3-56B8-432E-BA66-1F6C8097FC1F}"/>
              </a:ext>
            </a:extLst>
          </p:cNvPr>
          <p:cNvSpPr/>
          <p:nvPr/>
        </p:nvSpPr>
        <p:spPr>
          <a:xfrm>
            <a:off x="8342802" y="4203509"/>
            <a:ext cx="832910" cy="623638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47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9CDE40F-0DA8-4899-BC47-5CB4D26EB4FB}"/>
              </a:ext>
            </a:extLst>
          </p:cNvPr>
          <p:cNvSpPr/>
          <p:nvPr/>
        </p:nvSpPr>
        <p:spPr>
          <a:xfrm>
            <a:off x="935607" y="2931436"/>
            <a:ext cx="811662" cy="629959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35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6AC262-BC6F-4B25-B46D-66A3C0037710}"/>
              </a:ext>
            </a:extLst>
          </p:cNvPr>
          <p:cNvSpPr/>
          <p:nvPr/>
        </p:nvSpPr>
        <p:spPr>
          <a:xfrm>
            <a:off x="9581518" y="4824849"/>
            <a:ext cx="783250" cy="61603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55 (5)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6228D97-058E-4646-8ACD-6D536908D820}"/>
              </a:ext>
            </a:extLst>
          </p:cNvPr>
          <p:cNvSpPr/>
          <p:nvPr/>
        </p:nvSpPr>
        <p:spPr>
          <a:xfrm>
            <a:off x="3373028" y="6158115"/>
            <a:ext cx="1648094" cy="288822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90C4359-C7A0-40C5-BDB4-A8959039CF4F}"/>
              </a:ext>
            </a:extLst>
          </p:cNvPr>
          <p:cNvSpPr/>
          <p:nvPr/>
        </p:nvSpPr>
        <p:spPr>
          <a:xfrm>
            <a:off x="2178012" y="5458542"/>
            <a:ext cx="815293" cy="65256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70 (5)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0BE9009-8789-4C0A-AAFA-0F5DE863C82D}"/>
              </a:ext>
            </a:extLst>
          </p:cNvPr>
          <p:cNvSpPr/>
          <p:nvPr/>
        </p:nvSpPr>
        <p:spPr>
          <a:xfrm>
            <a:off x="10810509" y="5478618"/>
            <a:ext cx="832530" cy="64978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1CA6C25-0258-4165-97E1-DC0BE0B71854}"/>
              </a:ext>
            </a:extLst>
          </p:cNvPr>
          <p:cNvSpPr/>
          <p:nvPr/>
        </p:nvSpPr>
        <p:spPr>
          <a:xfrm>
            <a:off x="7111316" y="4215007"/>
            <a:ext cx="825916" cy="63221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48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2275DAA-8637-44D3-B215-F5FDBB3B07C1}"/>
              </a:ext>
            </a:extLst>
          </p:cNvPr>
          <p:cNvSpPr/>
          <p:nvPr/>
        </p:nvSpPr>
        <p:spPr>
          <a:xfrm>
            <a:off x="5884130" y="5496718"/>
            <a:ext cx="820223" cy="61718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67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E7EF6F6-FEFB-466D-9F86-D9947B0DCBDE}"/>
              </a:ext>
            </a:extLst>
          </p:cNvPr>
          <p:cNvSpPr/>
          <p:nvPr/>
        </p:nvSpPr>
        <p:spPr>
          <a:xfrm>
            <a:off x="8323845" y="4853466"/>
            <a:ext cx="825917" cy="61418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95C6201-01DA-472B-81BB-F41D83E929AB}"/>
              </a:ext>
            </a:extLst>
          </p:cNvPr>
          <p:cNvSpPr/>
          <p:nvPr/>
        </p:nvSpPr>
        <p:spPr>
          <a:xfrm>
            <a:off x="5888377" y="4214625"/>
            <a:ext cx="799793" cy="661003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49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989B250-4487-4164-A076-0416CCD9469F}"/>
              </a:ext>
            </a:extLst>
          </p:cNvPr>
          <p:cNvSpPr/>
          <p:nvPr/>
        </p:nvSpPr>
        <p:spPr>
          <a:xfrm>
            <a:off x="7103215" y="4882241"/>
            <a:ext cx="831921" cy="59671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57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E646B04-771A-45E0-B67E-CF6592586318}"/>
              </a:ext>
            </a:extLst>
          </p:cNvPr>
          <p:cNvSpPr/>
          <p:nvPr/>
        </p:nvSpPr>
        <p:spPr>
          <a:xfrm>
            <a:off x="8320821" y="5494385"/>
            <a:ext cx="819922" cy="63053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65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74308E-8404-4430-A6D1-88715F7B512D}"/>
              </a:ext>
            </a:extLst>
          </p:cNvPr>
          <p:cNvSpPr/>
          <p:nvPr/>
        </p:nvSpPr>
        <p:spPr>
          <a:xfrm>
            <a:off x="9581418" y="5469796"/>
            <a:ext cx="783250" cy="638497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64 (5)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7B0F350-57DE-4F1E-98FE-AA000B0FE95D}"/>
              </a:ext>
            </a:extLst>
          </p:cNvPr>
          <p:cNvSpPr/>
          <p:nvPr/>
        </p:nvSpPr>
        <p:spPr>
          <a:xfrm>
            <a:off x="4640719" y="4172596"/>
            <a:ext cx="807680" cy="652253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28D27CF-3855-42E2-969B-D4D4232B74AF}"/>
              </a:ext>
            </a:extLst>
          </p:cNvPr>
          <p:cNvSpPr/>
          <p:nvPr/>
        </p:nvSpPr>
        <p:spPr>
          <a:xfrm>
            <a:off x="7098233" y="5496718"/>
            <a:ext cx="800527" cy="661433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66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8109B65-EA22-4D89-A488-19527F323640}"/>
              </a:ext>
            </a:extLst>
          </p:cNvPr>
          <p:cNvSpPr/>
          <p:nvPr/>
        </p:nvSpPr>
        <p:spPr>
          <a:xfrm>
            <a:off x="4653203" y="4882597"/>
            <a:ext cx="807680" cy="588853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59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10BF188-8851-45BF-9987-A3FC56100DD0}"/>
              </a:ext>
            </a:extLst>
          </p:cNvPr>
          <p:cNvSpPr/>
          <p:nvPr/>
        </p:nvSpPr>
        <p:spPr>
          <a:xfrm>
            <a:off x="5870715" y="4875778"/>
            <a:ext cx="799793" cy="634949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58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12D706E-C131-4C22-9D6F-CAB49F4DAA6D}"/>
              </a:ext>
            </a:extLst>
          </p:cNvPr>
          <p:cNvSpPr/>
          <p:nvPr/>
        </p:nvSpPr>
        <p:spPr>
          <a:xfrm>
            <a:off x="9589056" y="4179445"/>
            <a:ext cx="812405" cy="64169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46 (5)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FE5FB6E-2293-47E7-8573-62B1F42453F1}"/>
              </a:ext>
            </a:extLst>
          </p:cNvPr>
          <p:cNvSpPr/>
          <p:nvPr/>
        </p:nvSpPr>
        <p:spPr>
          <a:xfrm>
            <a:off x="941558" y="4880284"/>
            <a:ext cx="799761" cy="63472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FD17A52-8731-400D-AB58-C53205BCC13F}"/>
              </a:ext>
            </a:extLst>
          </p:cNvPr>
          <p:cNvSpPr/>
          <p:nvPr/>
        </p:nvSpPr>
        <p:spPr>
          <a:xfrm>
            <a:off x="3395135" y="5500359"/>
            <a:ext cx="839664" cy="620509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69 (5)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5315DF8-2693-4809-8497-6017E4D7BD88}"/>
              </a:ext>
            </a:extLst>
          </p:cNvPr>
          <p:cNvSpPr/>
          <p:nvPr/>
        </p:nvSpPr>
        <p:spPr>
          <a:xfrm>
            <a:off x="10793374" y="4853201"/>
            <a:ext cx="835313" cy="61793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3D123B3-ACA1-42C0-B5DE-8F2F7E10A023}"/>
              </a:ext>
            </a:extLst>
          </p:cNvPr>
          <p:cNvSpPr/>
          <p:nvPr/>
        </p:nvSpPr>
        <p:spPr>
          <a:xfrm>
            <a:off x="4661619" y="1048902"/>
            <a:ext cx="799264" cy="63929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D962946-34BD-4472-B2BA-FEC11E81541B}"/>
              </a:ext>
            </a:extLst>
          </p:cNvPr>
          <p:cNvSpPr/>
          <p:nvPr/>
        </p:nvSpPr>
        <p:spPr>
          <a:xfrm>
            <a:off x="3427196" y="1701808"/>
            <a:ext cx="824202" cy="586162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6FA1672-72BA-4008-8E94-F6CEE1992A29}"/>
              </a:ext>
            </a:extLst>
          </p:cNvPr>
          <p:cNvSpPr/>
          <p:nvPr/>
        </p:nvSpPr>
        <p:spPr>
          <a:xfrm>
            <a:off x="3420148" y="2320989"/>
            <a:ext cx="826145" cy="613380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CE97FAA-7EAD-44F1-ACE0-0D8058FFE6DF}"/>
              </a:ext>
            </a:extLst>
          </p:cNvPr>
          <p:cNvSpPr/>
          <p:nvPr/>
        </p:nvSpPr>
        <p:spPr>
          <a:xfrm>
            <a:off x="3440261" y="2939969"/>
            <a:ext cx="810119" cy="63350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62E0496-0E97-4B0E-8059-FD1B7A4AF3DF}"/>
              </a:ext>
            </a:extLst>
          </p:cNvPr>
          <p:cNvSpPr/>
          <p:nvPr/>
        </p:nvSpPr>
        <p:spPr>
          <a:xfrm>
            <a:off x="10817817" y="6128549"/>
            <a:ext cx="806149" cy="606283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72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B4EFE3BA-AF56-4F3E-A045-4DB121B6E67E}"/>
              </a:ext>
            </a:extLst>
          </p:cNvPr>
          <p:cNvSpPr/>
          <p:nvPr/>
        </p:nvSpPr>
        <p:spPr>
          <a:xfrm>
            <a:off x="907054" y="6113507"/>
            <a:ext cx="833292" cy="62502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78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D5D37F6-E43F-4B8E-B7E5-D1A847795EDF}"/>
              </a:ext>
            </a:extLst>
          </p:cNvPr>
          <p:cNvSpPr/>
          <p:nvPr/>
        </p:nvSpPr>
        <p:spPr>
          <a:xfrm>
            <a:off x="9567851" y="6131305"/>
            <a:ext cx="844620" cy="600769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73 (5)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BD7FCB4-0129-4E90-890A-15EC5336FEA3}"/>
              </a:ext>
            </a:extLst>
          </p:cNvPr>
          <p:cNvSpPr/>
          <p:nvPr/>
        </p:nvSpPr>
        <p:spPr>
          <a:xfrm>
            <a:off x="928411" y="5515158"/>
            <a:ext cx="801560" cy="577290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71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0DC44A1-ACF0-43D2-B37E-3AA7DB77816E}"/>
              </a:ext>
            </a:extLst>
          </p:cNvPr>
          <p:cNvSpPr/>
          <p:nvPr/>
        </p:nvSpPr>
        <p:spPr>
          <a:xfrm>
            <a:off x="2140937" y="6122794"/>
            <a:ext cx="828693" cy="609783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77 (5)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08C3820-07B8-4F4E-991E-60B7F0C17B51}"/>
              </a:ext>
            </a:extLst>
          </p:cNvPr>
          <p:cNvSpPr/>
          <p:nvPr/>
        </p:nvSpPr>
        <p:spPr>
          <a:xfrm>
            <a:off x="5487128" y="6158006"/>
            <a:ext cx="1607451" cy="280878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75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2B3C662-479E-49DF-A6F6-AF10FC133D3C}"/>
              </a:ext>
            </a:extLst>
          </p:cNvPr>
          <p:cNvSpPr/>
          <p:nvPr/>
        </p:nvSpPr>
        <p:spPr>
          <a:xfrm>
            <a:off x="7521262" y="6136054"/>
            <a:ext cx="1648093" cy="302830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7632542-5B96-467B-966D-ECE327C0064D}"/>
              </a:ext>
            </a:extLst>
          </p:cNvPr>
          <p:cNvSpPr/>
          <p:nvPr/>
        </p:nvSpPr>
        <p:spPr>
          <a:xfrm>
            <a:off x="10805463" y="1639868"/>
            <a:ext cx="827118" cy="605068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BC00A874-B4CB-40FC-B228-DF50CA673A8D}"/>
              </a:ext>
            </a:extLst>
          </p:cNvPr>
          <p:cNvSpPr/>
          <p:nvPr/>
        </p:nvSpPr>
        <p:spPr>
          <a:xfrm>
            <a:off x="10815045" y="2307801"/>
            <a:ext cx="822114" cy="65864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6AAF39D-C8B0-4752-A34D-1DEB97DD8147}"/>
              </a:ext>
            </a:extLst>
          </p:cNvPr>
          <p:cNvSpPr/>
          <p:nvPr/>
        </p:nvSpPr>
        <p:spPr>
          <a:xfrm>
            <a:off x="10791677" y="2984232"/>
            <a:ext cx="812510" cy="575483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2CEBBCE-5CC8-4B39-96E3-0F3460F2DB00}"/>
              </a:ext>
            </a:extLst>
          </p:cNvPr>
          <p:cNvSpPr/>
          <p:nvPr/>
        </p:nvSpPr>
        <p:spPr>
          <a:xfrm>
            <a:off x="10794622" y="3599362"/>
            <a:ext cx="789989" cy="61610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36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865C5DC-3513-4771-B525-C6FEB497B298}"/>
              </a:ext>
            </a:extLst>
          </p:cNvPr>
          <p:cNvSpPr/>
          <p:nvPr/>
        </p:nvSpPr>
        <p:spPr>
          <a:xfrm>
            <a:off x="9611553" y="1717597"/>
            <a:ext cx="750156" cy="572087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10 (5)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4711E10-5113-456B-99B7-E0025029F346}"/>
              </a:ext>
            </a:extLst>
          </p:cNvPr>
          <p:cNvSpPr/>
          <p:nvPr/>
        </p:nvSpPr>
        <p:spPr>
          <a:xfrm>
            <a:off x="9588361" y="2332991"/>
            <a:ext cx="764907" cy="623677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E43294E-3B2E-4825-AEAD-660969C71ADA}"/>
              </a:ext>
            </a:extLst>
          </p:cNvPr>
          <p:cNvSpPr/>
          <p:nvPr/>
        </p:nvSpPr>
        <p:spPr>
          <a:xfrm>
            <a:off x="9579922" y="2960376"/>
            <a:ext cx="781787" cy="61469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28 (5)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935B0E5-1C98-4994-9BE6-6C99F5BDB6A4}"/>
              </a:ext>
            </a:extLst>
          </p:cNvPr>
          <p:cNvSpPr/>
          <p:nvPr/>
        </p:nvSpPr>
        <p:spPr>
          <a:xfrm>
            <a:off x="9583040" y="3609604"/>
            <a:ext cx="810945" cy="60195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37 (5)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D3DCB1F-6788-4404-96CF-B1D6200C767A}"/>
              </a:ext>
            </a:extLst>
          </p:cNvPr>
          <p:cNvSpPr/>
          <p:nvPr/>
        </p:nvSpPr>
        <p:spPr>
          <a:xfrm>
            <a:off x="10777900" y="4195088"/>
            <a:ext cx="840064" cy="639965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571465E-E264-4BA9-A234-3ECCC3FC1DBD}"/>
              </a:ext>
            </a:extLst>
          </p:cNvPr>
          <p:cNvSpPr/>
          <p:nvPr/>
        </p:nvSpPr>
        <p:spPr>
          <a:xfrm>
            <a:off x="936663" y="4228726"/>
            <a:ext cx="827833" cy="628815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53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D08AB03-7228-4CDA-A244-D902ECC1ECDF}"/>
              </a:ext>
            </a:extLst>
          </p:cNvPr>
          <p:cNvSpPr/>
          <p:nvPr/>
        </p:nvSpPr>
        <p:spPr>
          <a:xfrm>
            <a:off x="2187732" y="4849033"/>
            <a:ext cx="795984" cy="605867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61 (5)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62FB0A3-3757-4DC7-81D9-062829EF64FF}"/>
              </a:ext>
            </a:extLst>
          </p:cNvPr>
          <p:cNvSpPr/>
          <p:nvPr/>
        </p:nvSpPr>
        <p:spPr>
          <a:xfrm>
            <a:off x="946122" y="3580010"/>
            <a:ext cx="826147" cy="629921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44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7FF401-1952-47E8-908E-6E29B91B0BCA}"/>
              </a:ext>
            </a:extLst>
          </p:cNvPr>
          <p:cNvSpPr/>
          <p:nvPr/>
        </p:nvSpPr>
        <p:spPr>
          <a:xfrm>
            <a:off x="2174339" y="4224892"/>
            <a:ext cx="816477" cy="609439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52 (5)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D0E2169-6FD5-4218-9E76-006495F963EC}"/>
              </a:ext>
            </a:extLst>
          </p:cNvPr>
          <p:cNvSpPr/>
          <p:nvPr/>
        </p:nvSpPr>
        <p:spPr>
          <a:xfrm>
            <a:off x="3400669" y="4853259"/>
            <a:ext cx="807896" cy="628534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60 (5)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4E4F4C5-755B-4A71-A9E4-1B39E4149AF1}"/>
              </a:ext>
            </a:extLst>
          </p:cNvPr>
          <p:cNvSpPr/>
          <p:nvPr/>
        </p:nvSpPr>
        <p:spPr>
          <a:xfrm>
            <a:off x="4655687" y="5484355"/>
            <a:ext cx="797818" cy="650686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68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B230F3-002A-4B4E-9526-349CFD20CA0C}"/>
              </a:ext>
            </a:extLst>
          </p:cNvPr>
          <p:cNvSpPr/>
          <p:nvPr/>
        </p:nvSpPr>
        <p:spPr>
          <a:xfrm>
            <a:off x="568034" y="24698"/>
            <a:ext cx="10433341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Front of the room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6286B2FE-D59A-40A3-A035-45A4C9D478A1}"/>
              </a:ext>
            </a:extLst>
          </p:cNvPr>
          <p:cNvSpPr/>
          <p:nvPr/>
        </p:nvSpPr>
        <p:spPr>
          <a:xfrm>
            <a:off x="568034" y="6760642"/>
            <a:ext cx="11082317" cy="24622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000" b="1" dirty="0"/>
              <a:t>BACK of the room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10586631" y="3527498"/>
            <a:ext cx="284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Left-handed desk column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09057" y="2029576"/>
            <a:ext cx="248749" cy="301163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672353D6-3D8A-114F-9163-2343F158C46F}"/>
              </a:ext>
            </a:extLst>
          </p:cNvPr>
          <p:cNvSpPr/>
          <p:nvPr/>
        </p:nvSpPr>
        <p:spPr>
          <a:xfrm>
            <a:off x="10820003" y="1028274"/>
            <a:ext cx="803963" cy="623029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8827E79-C3F1-3E4D-953D-B5F727F16760}"/>
              </a:ext>
            </a:extLst>
          </p:cNvPr>
          <p:cNvSpPr/>
          <p:nvPr/>
        </p:nvSpPr>
        <p:spPr>
          <a:xfrm>
            <a:off x="948175" y="1047880"/>
            <a:ext cx="827118" cy="605068"/>
          </a:xfrm>
          <a:prstGeom prst="rect">
            <a:avLst/>
          </a:prstGeom>
          <a:solidFill>
            <a:schemeClr val="bg1">
              <a:lumMod val="85000"/>
              <a:alpha val="62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TAs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71FC97-33F8-E85D-1C9C-79A2761F451F}"/>
              </a:ext>
            </a:extLst>
          </p:cNvPr>
          <p:cNvSpPr/>
          <p:nvPr/>
        </p:nvSpPr>
        <p:spPr>
          <a:xfrm>
            <a:off x="3414135" y="6434967"/>
            <a:ext cx="5742159" cy="288822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36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F00D8E0DC6F54895E7D2EA2CD75EE8" ma:contentTypeVersion="16" ma:contentTypeDescription="Create a new document." ma:contentTypeScope="" ma:versionID="ca82e3fedb546f17753890bd8630a990">
  <xsd:schema xmlns:xsd="http://www.w3.org/2001/XMLSchema" xmlns:xs="http://www.w3.org/2001/XMLSchema" xmlns:p="http://schemas.microsoft.com/office/2006/metadata/properties" xmlns:ns2="a6f39530-1954-4563-afbd-4b50ee73394a" xmlns:ns3="d0cf5830-d327-43de-9a21-c87be3a27d1d" targetNamespace="http://schemas.microsoft.com/office/2006/metadata/properties" ma:root="true" ma:fieldsID="d3fede0fafc5057976b00d27d13c0c29" ns2:_="" ns3:_="">
    <xsd:import namespace="a6f39530-1954-4563-afbd-4b50ee73394a"/>
    <xsd:import namespace="d0cf5830-d327-43de-9a21-c87be3a27d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f39530-1954-4563-afbd-4b50ee7339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3fdc6da-32ca-4a2b-983e-32d6a4a8ae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cf5830-d327-43de-9a21-c87be3a27d1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d7c5454-8944-48b0-8635-fe00804db830}" ma:internalName="TaxCatchAll" ma:showField="CatchAllData" ma:web="d0cf5830-d327-43de-9a21-c87be3a27d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f39530-1954-4563-afbd-4b50ee73394a">
      <Terms xmlns="http://schemas.microsoft.com/office/infopath/2007/PartnerControls"/>
    </lcf76f155ced4ddcb4097134ff3c332f>
    <TaxCatchAll xmlns="d0cf5830-d327-43de-9a21-c87be3a27d1d"/>
  </documentManagement>
</p:properties>
</file>

<file path=customXml/itemProps1.xml><?xml version="1.0" encoding="utf-8"?>
<ds:datastoreItem xmlns:ds="http://schemas.openxmlformats.org/officeDocument/2006/customXml" ds:itemID="{968BDE3B-7B41-42F8-8990-02DF48FBF5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f39530-1954-4563-afbd-4b50ee73394a"/>
    <ds:schemaRef ds:uri="d0cf5830-d327-43de-9a21-c87be3a27d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562DB2-CCB4-4EA6-92F4-8548043110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796763-8F47-4E8B-A3FA-935F81821B02}">
  <ds:schemaRefs>
    <ds:schemaRef ds:uri="http://schemas.microsoft.com/office/2006/documentManagement/types"/>
    <ds:schemaRef ds:uri="a6f39530-1954-4563-afbd-4b50ee73394a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d0cf5830-d327-43de-9a21-c87be3a27d1d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20835</TotalTime>
  <Words>628</Words>
  <Application>Microsoft Office PowerPoint</Application>
  <PresentationFormat>Widescreen</PresentationFormat>
  <Paragraphs>563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Mara</dc:creator>
  <cp:lastModifiedBy>Haven, Ben</cp:lastModifiedBy>
  <cp:revision>49</cp:revision>
  <cp:lastPrinted>2017-01-24T21:34:48Z</cp:lastPrinted>
  <dcterms:created xsi:type="dcterms:W3CDTF">2016-08-29T17:01:58Z</dcterms:created>
  <dcterms:modified xsi:type="dcterms:W3CDTF">2024-01-02T19:33:14Z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0x01010004F00D8E0DC6F54895E7D2EA2CD75EE8</vt:lpwstr>
  </property>
</Properties>
</file>